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5" r:id="rId2"/>
    <p:sldId id="299" r:id="rId3"/>
    <p:sldId id="260" r:id="rId4"/>
    <p:sldId id="261" r:id="rId5"/>
    <p:sldId id="300" r:id="rId6"/>
    <p:sldId id="301" r:id="rId7"/>
    <p:sldId id="302" r:id="rId8"/>
    <p:sldId id="303" r:id="rId9"/>
    <p:sldId id="304" r:id="rId10"/>
    <p:sldId id="306" r:id="rId11"/>
    <p:sldId id="268" r:id="rId12"/>
    <p:sldId id="269" r:id="rId13"/>
    <p:sldId id="305" r:id="rId14"/>
    <p:sldId id="270" r:id="rId15"/>
    <p:sldId id="266" r:id="rId16"/>
    <p:sldId id="280" r:id="rId17"/>
    <p:sldId id="283" r:id="rId18"/>
    <p:sldId id="271" r:id="rId19"/>
    <p:sldId id="276" r:id="rId20"/>
    <p:sldId id="279" r:id="rId21"/>
    <p:sldId id="307" r:id="rId22"/>
    <p:sldId id="308" r:id="rId23"/>
    <p:sldId id="309" r:id="rId24"/>
    <p:sldId id="310" r:id="rId25"/>
    <p:sldId id="311" r:id="rId26"/>
    <p:sldId id="312" r:id="rId27"/>
    <p:sldId id="317" r:id="rId28"/>
    <p:sldId id="313" r:id="rId29"/>
    <p:sldId id="314" r:id="rId30"/>
    <p:sldId id="316" r:id="rId31"/>
    <p:sldId id="315" r:id="rId32"/>
    <p:sldId id="28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AA40CD-E653-4F85-89C6-EBACEEC95FBF}" v="165" dt="2022-09-10T16:55:40.2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5669" autoAdjust="0"/>
  </p:normalViewPr>
  <p:slideViewPr>
    <p:cSldViewPr snapToGrid="0">
      <p:cViewPr varScale="1">
        <p:scale>
          <a:sx n="89" d="100"/>
          <a:sy n="89" d="100"/>
        </p:scale>
        <p:origin x="132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50" d="100"/>
          <a:sy n="250" d="100"/>
        </p:scale>
        <p:origin x="204" y="-5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Wright" userId="31f3b7380d9e0b46" providerId="LiveId" clId="{CBDB774B-FC4F-4EE2-93D6-40820DE99BF1}"/>
    <pc:docChg chg="undo custSel addSld delSld modSld sldOrd">
      <pc:chgData name="George Wright" userId="31f3b7380d9e0b46" providerId="LiveId" clId="{CBDB774B-FC4F-4EE2-93D6-40820DE99BF1}" dt="2022-08-05T13:39:20.868" v="614" actId="1076"/>
      <pc:docMkLst>
        <pc:docMk/>
      </pc:docMkLst>
      <pc:sldChg chg="add del">
        <pc:chgData name="George Wright" userId="31f3b7380d9e0b46" providerId="LiveId" clId="{CBDB774B-FC4F-4EE2-93D6-40820DE99BF1}" dt="2022-08-05T13:37:59.111" v="596" actId="47"/>
        <pc:sldMkLst>
          <pc:docMk/>
          <pc:sldMk cId="2968714603" sldId="256"/>
        </pc:sldMkLst>
      </pc:sldChg>
      <pc:sldChg chg="add del">
        <pc:chgData name="George Wright" userId="31f3b7380d9e0b46" providerId="LiveId" clId="{CBDB774B-FC4F-4EE2-93D6-40820DE99BF1}" dt="2022-08-05T13:37:59.111" v="596" actId="47"/>
        <pc:sldMkLst>
          <pc:docMk/>
          <pc:sldMk cId="4020357430" sldId="257"/>
        </pc:sldMkLst>
      </pc:sldChg>
      <pc:sldChg chg="add del">
        <pc:chgData name="George Wright" userId="31f3b7380d9e0b46" providerId="LiveId" clId="{CBDB774B-FC4F-4EE2-93D6-40820DE99BF1}" dt="2022-08-05T13:37:59.111" v="596" actId="47"/>
        <pc:sldMkLst>
          <pc:docMk/>
          <pc:sldMk cId="1314762839" sldId="258"/>
        </pc:sldMkLst>
      </pc:sldChg>
      <pc:sldChg chg="modSp add del mod">
        <pc:chgData name="George Wright" userId="31f3b7380d9e0b46" providerId="LiveId" clId="{CBDB774B-FC4F-4EE2-93D6-40820DE99BF1}" dt="2022-08-05T13:37:59.111" v="596" actId="47"/>
        <pc:sldMkLst>
          <pc:docMk/>
          <pc:sldMk cId="84385390" sldId="259"/>
        </pc:sldMkLst>
        <pc:spChg chg="mod">
          <ac:chgData name="George Wright" userId="31f3b7380d9e0b46" providerId="LiveId" clId="{CBDB774B-FC4F-4EE2-93D6-40820DE99BF1}" dt="2022-08-02T23:08:30.776" v="100" actId="1036"/>
          <ac:spMkLst>
            <pc:docMk/>
            <pc:sldMk cId="84385390" sldId="259"/>
            <ac:spMk id="2" creationId="{0B049458-7CFA-3EA0-3B0A-E58E4F81C10E}"/>
          </ac:spMkLst>
        </pc:spChg>
      </pc:sldChg>
      <pc:sldChg chg="add del">
        <pc:chgData name="George Wright" userId="31f3b7380d9e0b46" providerId="LiveId" clId="{CBDB774B-FC4F-4EE2-93D6-40820DE99BF1}" dt="2022-08-05T13:37:59.111" v="596" actId="47"/>
        <pc:sldMkLst>
          <pc:docMk/>
          <pc:sldMk cId="4286917020" sldId="260"/>
        </pc:sldMkLst>
      </pc:sldChg>
      <pc:sldChg chg="add del">
        <pc:chgData name="George Wright" userId="31f3b7380d9e0b46" providerId="LiveId" clId="{CBDB774B-FC4F-4EE2-93D6-40820DE99BF1}" dt="2022-08-05T13:37:59.111" v="596" actId="47"/>
        <pc:sldMkLst>
          <pc:docMk/>
          <pc:sldMk cId="2981247811" sldId="261"/>
        </pc:sldMkLst>
      </pc:sldChg>
      <pc:sldChg chg="modSp add del mod">
        <pc:chgData name="George Wright" userId="31f3b7380d9e0b46" providerId="LiveId" clId="{CBDB774B-FC4F-4EE2-93D6-40820DE99BF1}" dt="2022-08-05T13:37:59.111" v="596" actId="47"/>
        <pc:sldMkLst>
          <pc:docMk/>
          <pc:sldMk cId="320876294" sldId="262"/>
        </pc:sldMkLst>
        <pc:spChg chg="mod">
          <ac:chgData name="George Wright" userId="31f3b7380d9e0b46" providerId="LiveId" clId="{CBDB774B-FC4F-4EE2-93D6-40820DE99BF1}" dt="2022-08-02T23:09:05.247" v="125" actId="20577"/>
          <ac:spMkLst>
            <pc:docMk/>
            <pc:sldMk cId="320876294" sldId="262"/>
            <ac:spMk id="2" creationId="{F92826CC-5817-6837-59AD-D635529C930C}"/>
          </ac:spMkLst>
        </pc:spChg>
      </pc:sldChg>
      <pc:sldChg chg="modSp add del mod">
        <pc:chgData name="George Wright" userId="31f3b7380d9e0b46" providerId="LiveId" clId="{CBDB774B-FC4F-4EE2-93D6-40820DE99BF1}" dt="2022-08-05T13:37:59.111" v="596" actId="47"/>
        <pc:sldMkLst>
          <pc:docMk/>
          <pc:sldMk cId="860587182" sldId="263"/>
        </pc:sldMkLst>
        <pc:spChg chg="mod">
          <ac:chgData name="George Wright" userId="31f3b7380d9e0b46" providerId="LiveId" clId="{CBDB774B-FC4F-4EE2-93D6-40820DE99BF1}" dt="2022-08-02T23:09:19.136" v="149" actId="20577"/>
          <ac:spMkLst>
            <pc:docMk/>
            <pc:sldMk cId="860587182" sldId="263"/>
            <ac:spMk id="2" creationId="{92693B00-8903-B4DE-3830-3A7EC7736CD1}"/>
          </ac:spMkLst>
        </pc:spChg>
      </pc:sldChg>
      <pc:sldChg chg="modSp add del mod">
        <pc:chgData name="George Wright" userId="31f3b7380d9e0b46" providerId="LiveId" clId="{CBDB774B-FC4F-4EE2-93D6-40820DE99BF1}" dt="2022-08-05T13:37:59.111" v="596" actId="47"/>
        <pc:sldMkLst>
          <pc:docMk/>
          <pc:sldMk cId="363244606" sldId="264"/>
        </pc:sldMkLst>
        <pc:spChg chg="mod">
          <ac:chgData name="George Wright" userId="31f3b7380d9e0b46" providerId="LiveId" clId="{CBDB774B-FC4F-4EE2-93D6-40820DE99BF1}" dt="2022-08-02T23:09:35.083" v="165" actId="20577"/>
          <ac:spMkLst>
            <pc:docMk/>
            <pc:sldMk cId="363244606" sldId="264"/>
            <ac:spMk id="2" creationId="{099F38B9-2FFA-46D8-BF4D-1676C8CDADDD}"/>
          </ac:spMkLst>
        </pc:spChg>
      </pc:sldChg>
      <pc:sldChg chg="add del">
        <pc:chgData name="George Wright" userId="31f3b7380d9e0b46" providerId="LiveId" clId="{CBDB774B-FC4F-4EE2-93D6-40820DE99BF1}" dt="2022-08-05T13:37:59.111" v="596" actId="47"/>
        <pc:sldMkLst>
          <pc:docMk/>
          <pc:sldMk cId="1598022506" sldId="265"/>
        </pc:sldMkLst>
      </pc:sldChg>
      <pc:sldChg chg="add del">
        <pc:chgData name="George Wright" userId="31f3b7380d9e0b46" providerId="LiveId" clId="{CBDB774B-FC4F-4EE2-93D6-40820DE99BF1}" dt="2022-08-05T13:37:59.111" v="596" actId="47"/>
        <pc:sldMkLst>
          <pc:docMk/>
          <pc:sldMk cId="2274059810" sldId="266"/>
        </pc:sldMkLst>
      </pc:sldChg>
      <pc:sldChg chg="add del">
        <pc:chgData name="George Wright" userId="31f3b7380d9e0b46" providerId="LiveId" clId="{CBDB774B-FC4F-4EE2-93D6-40820DE99BF1}" dt="2022-08-05T13:37:59.111" v="596" actId="47"/>
        <pc:sldMkLst>
          <pc:docMk/>
          <pc:sldMk cId="1476863002" sldId="267"/>
        </pc:sldMkLst>
      </pc:sldChg>
      <pc:sldChg chg="add del modNotes">
        <pc:chgData name="George Wright" userId="31f3b7380d9e0b46" providerId="LiveId" clId="{CBDB774B-FC4F-4EE2-93D6-40820DE99BF1}" dt="2022-08-05T13:37:59.111" v="596" actId="47"/>
        <pc:sldMkLst>
          <pc:docMk/>
          <pc:sldMk cId="3722838713" sldId="268"/>
        </pc:sldMkLst>
      </pc:sldChg>
      <pc:sldChg chg="add del">
        <pc:chgData name="George Wright" userId="31f3b7380d9e0b46" providerId="LiveId" clId="{CBDB774B-FC4F-4EE2-93D6-40820DE99BF1}" dt="2022-08-05T13:37:59.111" v="596" actId="47"/>
        <pc:sldMkLst>
          <pc:docMk/>
          <pc:sldMk cId="3390786674" sldId="269"/>
        </pc:sldMkLst>
      </pc:sldChg>
      <pc:sldChg chg="addSp delSp modSp add del mod">
        <pc:chgData name="George Wright" userId="31f3b7380d9e0b46" providerId="LiveId" clId="{CBDB774B-FC4F-4EE2-93D6-40820DE99BF1}" dt="2022-08-05T13:37:59.111" v="596" actId="47"/>
        <pc:sldMkLst>
          <pc:docMk/>
          <pc:sldMk cId="3968160186" sldId="270"/>
        </pc:sldMkLst>
        <pc:spChg chg="mod">
          <ac:chgData name="George Wright" userId="31f3b7380d9e0b46" providerId="LiveId" clId="{CBDB774B-FC4F-4EE2-93D6-40820DE99BF1}" dt="2022-08-03T16:14:41.577" v="179" actId="20577"/>
          <ac:spMkLst>
            <pc:docMk/>
            <pc:sldMk cId="3968160186" sldId="270"/>
            <ac:spMk id="2" creationId="{362B6869-AF67-457A-9601-97949A1161B7}"/>
          </ac:spMkLst>
        </pc:spChg>
        <pc:spChg chg="del">
          <ac:chgData name="George Wright" userId="31f3b7380d9e0b46" providerId="LiveId" clId="{CBDB774B-FC4F-4EE2-93D6-40820DE99BF1}" dt="2022-08-03T16:14:46.327" v="180" actId="478"/>
          <ac:spMkLst>
            <pc:docMk/>
            <pc:sldMk cId="3968160186" sldId="270"/>
            <ac:spMk id="3" creationId="{15EE0FCA-DFDB-C8D9-B813-B087EC4D1DF7}"/>
          </ac:spMkLst>
        </pc:spChg>
        <pc:picChg chg="add mod">
          <ac:chgData name="George Wright" userId="31f3b7380d9e0b46" providerId="LiveId" clId="{CBDB774B-FC4F-4EE2-93D6-40820DE99BF1}" dt="2022-08-03T16:17:12.931" v="191" actId="1076"/>
          <ac:picMkLst>
            <pc:docMk/>
            <pc:sldMk cId="3968160186" sldId="270"/>
            <ac:picMk id="5" creationId="{CCAF190C-C9D5-04C9-5180-023428DADB01}"/>
          </ac:picMkLst>
        </pc:picChg>
        <pc:picChg chg="add mod">
          <ac:chgData name="George Wright" userId="31f3b7380d9e0b46" providerId="LiveId" clId="{CBDB774B-FC4F-4EE2-93D6-40820DE99BF1}" dt="2022-08-03T16:17:31.086" v="195" actId="1076"/>
          <ac:picMkLst>
            <pc:docMk/>
            <pc:sldMk cId="3968160186" sldId="270"/>
            <ac:picMk id="7" creationId="{FF25CF4F-CEF6-D134-8D94-18818838EF4F}"/>
          </ac:picMkLst>
        </pc:picChg>
      </pc:sldChg>
      <pc:sldChg chg="modSp add del mod ord">
        <pc:chgData name="George Wright" userId="31f3b7380d9e0b46" providerId="LiveId" clId="{CBDB774B-FC4F-4EE2-93D6-40820DE99BF1}" dt="2022-08-05T13:37:59.111" v="596" actId="47"/>
        <pc:sldMkLst>
          <pc:docMk/>
          <pc:sldMk cId="2250355271" sldId="271"/>
        </pc:sldMkLst>
        <pc:spChg chg="mod">
          <ac:chgData name="George Wright" userId="31f3b7380d9e0b46" providerId="LiveId" clId="{CBDB774B-FC4F-4EE2-93D6-40820DE99BF1}" dt="2022-08-02T23:07:26.111" v="99" actId="20577"/>
          <ac:spMkLst>
            <pc:docMk/>
            <pc:sldMk cId="2250355271" sldId="271"/>
            <ac:spMk id="2" creationId="{7F022BCD-4CFF-F8EF-7429-874300A1F8A9}"/>
          </ac:spMkLst>
        </pc:spChg>
      </pc:sldChg>
      <pc:sldChg chg="modSp add del mod">
        <pc:chgData name="George Wright" userId="31f3b7380d9e0b46" providerId="LiveId" clId="{CBDB774B-FC4F-4EE2-93D6-40820DE99BF1}" dt="2022-08-05T13:37:59.111" v="596" actId="47"/>
        <pc:sldMkLst>
          <pc:docMk/>
          <pc:sldMk cId="2435564254" sldId="273"/>
        </pc:sldMkLst>
        <pc:spChg chg="mod">
          <ac:chgData name="George Wright" userId="31f3b7380d9e0b46" providerId="LiveId" clId="{CBDB774B-FC4F-4EE2-93D6-40820DE99BF1}" dt="2022-08-02T23:07:19.600" v="93" actId="20577"/>
          <ac:spMkLst>
            <pc:docMk/>
            <pc:sldMk cId="2435564254" sldId="273"/>
            <ac:spMk id="2" creationId="{0BF47D29-6256-7C63-9968-E1C115CF589A}"/>
          </ac:spMkLst>
        </pc:spChg>
      </pc:sldChg>
      <pc:sldChg chg="modSp add del mod">
        <pc:chgData name="George Wright" userId="31f3b7380d9e0b46" providerId="LiveId" clId="{CBDB774B-FC4F-4EE2-93D6-40820DE99BF1}" dt="2022-08-05T13:37:59.111" v="596" actId="47"/>
        <pc:sldMkLst>
          <pc:docMk/>
          <pc:sldMk cId="1539624727" sldId="276"/>
        </pc:sldMkLst>
        <pc:spChg chg="mod">
          <ac:chgData name="George Wright" userId="31f3b7380d9e0b46" providerId="LiveId" clId="{CBDB774B-FC4F-4EE2-93D6-40820DE99BF1}" dt="2022-08-02T23:06:32.853" v="62" actId="20577"/>
          <ac:spMkLst>
            <pc:docMk/>
            <pc:sldMk cId="1539624727" sldId="276"/>
            <ac:spMk id="2" creationId="{6CFE1C5E-5455-A3FF-2091-16153E4465A2}"/>
          </ac:spMkLst>
        </pc:spChg>
      </pc:sldChg>
      <pc:sldChg chg="addSp modSp add del mod">
        <pc:chgData name="George Wright" userId="31f3b7380d9e0b46" providerId="LiveId" clId="{CBDB774B-FC4F-4EE2-93D6-40820DE99BF1}" dt="2022-08-05T13:37:59.111" v="596" actId="47"/>
        <pc:sldMkLst>
          <pc:docMk/>
          <pc:sldMk cId="4051420478" sldId="278"/>
        </pc:sldMkLst>
        <pc:spChg chg="mod">
          <ac:chgData name="George Wright" userId="31f3b7380d9e0b46" providerId="LiveId" clId="{CBDB774B-FC4F-4EE2-93D6-40820DE99BF1}" dt="2022-08-02T23:07:10.314" v="87" actId="20577"/>
          <ac:spMkLst>
            <pc:docMk/>
            <pc:sldMk cId="4051420478" sldId="278"/>
            <ac:spMk id="2" creationId="{C0233C0E-09F4-EBC2-633D-9EE8D1D13D1F}"/>
          </ac:spMkLst>
        </pc:spChg>
        <pc:picChg chg="add mod">
          <ac:chgData name="George Wright" userId="31f3b7380d9e0b46" providerId="LiveId" clId="{CBDB774B-FC4F-4EE2-93D6-40820DE99BF1}" dt="2022-08-03T16:19:11.830" v="206" actId="1076"/>
          <ac:picMkLst>
            <pc:docMk/>
            <pc:sldMk cId="4051420478" sldId="278"/>
            <ac:picMk id="4" creationId="{EF78E869-A3C4-2F96-FABB-0FCFF7660A3A}"/>
          </ac:picMkLst>
        </pc:picChg>
        <pc:picChg chg="mod">
          <ac:chgData name="George Wright" userId="31f3b7380d9e0b46" providerId="LiveId" clId="{CBDB774B-FC4F-4EE2-93D6-40820DE99BF1}" dt="2022-08-03T16:19:05.597" v="205" actId="14100"/>
          <ac:picMkLst>
            <pc:docMk/>
            <pc:sldMk cId="4051420478" sldId="278"/>
            <ac:picMk id="5" creationId="{AE1AFDED-0E19-7241-7F39-9492D9579AEC}"/>
          </ac:picMkLst>
        </pc:picChg>
      </pc:sldChg>
      <pc:sldChg chg="modSp add del mod">
        <pc:chgData name="George Wright" userId="31f3b7380d9e0b46" providerId="LiveId" clId="{CBDB774B-FC4F-4EE2-93D6-40820DE99BF1}" dt="2022-08-05T13:37:59.111" v="596" actId="47"/>
        <pc:sldMkLst>
          <pc:docMk/>
          <pc:sldMk cId="981986714" sldId="279"/>
        </pc:sldMkLst>
        <pc:spChg chg="mod">
          <ac:chgData name="George Wright" userId="31f3b7380d9e0b46" providerId="LiveId" clId="{CBDB774B-FC4F-4EE2-93D6-40820DE99BF1}" dt="2022-08-02T23:07:02.305" v="77" actId="20577"/>
          <ac:spMkLst>
            <pc:docMk/>
            <pc:sldMk cId="981986714" sldId="279"/>
            <ac:spMk id="2" creationId="{DDA2903C-3CE9-193A-A29D-2410764E5C8C}"/>
          </ac:spMkLst>
        </pc:spChg>
      </pc:sldChg>
      <pc:sldChg chg="modSp add del mod">
        <pc:chgData name="George Wright" userId="31f3b7380d9e0b46" providerId="LiveId" clId="{CBDB774B-FC4F-4EE2-93D6-40820DE99BF1}" dt="2022-08-05T13:37:59.111" v="596" actId="47"/>
        <pc:sldMkLst>
          <pc:docMk/>
          <pc:sldMk cId="4067218287" sldId="280"/>
        </pc:sldMkLst>
        <pc:spChg chg="mod">
          <ac:chgData name="George Wright" userId="31f3b7380d9e0b46" providerId="LiveId" clId="{CBDB774B-FC4F-4EE2-93D6-40820DE99BF1}" dt="2022-08-02T23:06:51.098" v="69" actId="20577"/>
          <ac:spMkLst>
            <pc:docMk/>
            <pc:sldMk cId="4067218287" sldId="280"/>
            <ac:spMk id="2" creationId="{422F8293-DC15-C166-2745-9331EDAEE930}"/>
          </ac:spMkLst>
        </pc:spChg>
      </pc:sldChg>
      <pc:sldChg chg="add del">
        <pc:chgData name="George Wright" userId="31f3b7380d9e0b46" providerId="LiveId" clId="{CBDB774B-FC4F-4EE2-93D6-40820DE99BF1}" dt="2022-08-05T13:37:59.111" v="596" actId="47"/>
        <pc:sldMkLst>
          <pc:docMk/>
          <pc:sldMk cId="3332453312" sldId="281"/>
        </pc:sldMkLst>
      </pc:sldChg>
      <pc:sldChg chg="addSp modSp new add del mod">
        <pc:chgData name="George Wright" userId="31f3b7380d9e0b46" providerId="LiveId" clId="{CBDB774B-FC4F-4EE2-93D6-40820DE99BF1}" dt="2022-08-05T13:37:59.111" v="596" actId="47"/>
        <pc:sldMkLst>
          <pc:docMk/>
          <pc:sldMk cId="2560980860" sldId="282"/>
        </pc:sldMkLst>
        <pc:spChg chg="mod">
          <ac:chgData name="George Wright" userId="31f3b7380d9e0b46" providerId="LiveId" clId="{CBDB774B-FC4F-4EE2-93D6-40820DE99BF1}" dt="2022-08-03T16:25:52.587" v="446" actId="20577"/>
          <ac:spMkLst>
            <pc:docMk/>
            <pc:sldMk cId="2560980860" sldId="282"/>
            <ac:spMk id="2" creationId="{62123E7D-CC70-C39B-1329-0994E7152CEF}"/>
          </ac:spMkLst>
        </pc:spChg>
        <pc:spChg chg="mod">
          <ac:chgData name="George Wright" userId="31f3b7380d9e0b46" providerId="LiveId" clId="{CBDB774B-FC4F-4EE2-93D6-40820DE99BF1}" dt="2022-08-03T17:34:04.451" v="457" actId="1076"/>
          <ac:spMkLst>
            <pc:docMk/>
            <pc:sldMk cId="2560980860" sldId="282"/>
            <ac:spMk id="3" creationId="{4A3F6233-C986-65A2-93C7-4228F0892D76}"/>
          </ac:spMkLst>
        </pc:spChg>
        <pc:picChg chg="add mod">
          <ac:chgData name="George Wright" userId="31f3b7380d9e0b46" providerId="LiveId" clId="{CBDB774B-FC4F-4EE2-93D6-40820DE99BF1}" dt="2022-08-03T17:33:58.445" v="456" actId="1076"/>
          <ac:picMkLst>
            <pc:docMk/>
            <pc:sldMk cId="2560980860" sldId="282"/>
            <ac:picMk id="5" creationId="{A788C6A9-9D76-FACE-8B53-5BB0E6421756}"/>
          </ac:picMkLst>
        </pc:picChg>
      </pc:sldChg>
      <pc:sldChg chg="addSp delSp modSp new add del mod">
        <pc:chgData name="George Wright" userId="31f3b7380d9e0b46" providerId="LiveId" clId="{CBDB774B-FC4F-4EE2-93D6-40820DE99BF1}" dt="2022-08-05T13:37:59.111" v="596" actId="47"/>
        <pc:sldMkLst>
          <pc:docMk/>
          <pc:sldMk cId="1723701323" sldId="283"/>
        </pc:sldMkLst>
        <pc:spChg chg="mod">
          <ac:chgData name="George Wright" userId="31f3b7380d9e0b46" providerId="LiveId" clId="{CBDB774B-FC4F-4EE2-93D6-40820DE99BF1}" dt="2022-08-05T13:35:06.073" v="586" actId="122"/>
          <ac:spMkLst>
            <pc:docMk/>
            <pc:sldMk cId="1723701323" sldId="283"/>
            <ac:spMk id="2" creationId="{25EECE00-ED1F-0C94-564A-919C8F231DF7}"/>
          </ac:spMkLst>
        </pc:spChg>
        <pc:spChg chg="del">
          <ac:chgData name="George Wright" userId="31f3b7380d9e0b46" providerId="LiveId" clId="{CBDB774B-FC4F-4EE2-93D6-40820DE99BF1}" dt="2022-08-05T13:35:10.959" v="587" actId="478"/>
          <ac:spMkLst>
            <pc:docMk/>
            <pc:sldMk cId="1723701323" sldId="283"/>
            <ac:spMk id="3" creationId="{282C4E45-3F0A-5161-8C63-C6A3096C91D9}"/>
          </ac:spMkLst>
        </pc:spChg>
        <pc:picChg chg="add mod">
          <ac:chgData name="George Wright" userId="31f3b7380d9e0b46" providerId="LiveId" clId="{CBDB774B-FC4F-4EE2-93D6-40820DE99BF1}" dt="2022-08-05T13:36:03.812" v="593" actId="1076"/>
          <ac:picMkLst>
            <pc:docMk/>
            <pc:sldMk cId="1723701323" sldId="283"/>
            <ac:picMk id="5" creationId="{5D337CBD-9854-4788-1F28-297A61777916}"/>
          </ac:picMkLst>
        </pc:picChg>
      </pc:sldChg>
      <pc:sldChg chg="addSp delSp modSp new add del mod setBg setClrOvrMap">
        <pc:chgData name="George Wright" userId="31f3b7380d9e0b46" providerId="LiveId" clId="{CBDB774B-FC4F-4EE2-93D6-40820DE99BF1}" dt="2022-08-05T13:39:20.868" v="614" actId="1076"/>
        <pc:sldMkLst>
          <pc:docMk/>
          <pc:sldMk cId="3655148290" sldId="284"/>
        </pc:sldMkLst>
        <pc:spChg chg="del">
          <ac:chgData name="George Wright" userId="31f3b7380d9e0b46" providerId="LiveId" clId="{CBDB774B-FC4F-4EE2-93D6-40820DE99BF1}" dt="2022-08-05T13:38:06.409" v="597" actId="478"/>
          <ac:spMkLst>
            <pc:docMk/>
            <pc:sldMk cId="3655148290" sldId="284"/>
            <ac:spMk id="2" creationId="{A9BDB344-902A-5FD6-D828-3F872C5243D1}"/>
          </ac:spMkLst>
        </pc:spChg>
        <pc:spChg chg="del">
          <ac:chgData name="George Wright" userId="31f3b7380d9e0b46" providerId="LiveId" clId="{CBDB774B-FC4F-4EE2-93D6-40820DE99BF1}" dt="2022-08-05T13:38:09.857" v="598" actId="478"/>
          <ac:spMkLst>
            <pc:docMk/>
            <pc:sldMk cId="3655148290" sldId="284"/>
            <ac:spMk id="3" creationId="{5C0051D6-0A32-57F2-E315-3C5238D5CFE7}"/>
          </ac:spMkLst>
        </pc:spChg>
        <pc:spChg chg="add mod ord">
          <ac:chgData name="George Wright" userId="31f3b7380d9e0b46" providerId="LiveId" clId="{CBDB774B-FC4F-4EE2-93D6-40820DE99BF1}" dt="2022-08-05T13:39:03.416" v="608" actId="26606"/>
          <ac:spMkLst>
            <pc:docMk/>
            <pc:sldMk cId="3655148290" sldId="284"/>
            <ac:spMk id="4" creationId="{52E22E0D-98E9-D495-D1E3-D813BDDD5121}"/>
          </ac:spMkLst>
        </pc:spChg>
        <pc:spChg chg="add del">
          <ac:chgData name="George Wright" userId="31f3b7380d9e0b46" providerId="LiveId" clId="{CBDB774B-FC4F-4EE2-93D6-40820DE99BF1}" dt="2022-08-05T13:39:03.416" v="608" actId="26606"/>
          <ac:spMkLst>
            <pc:docMk/>
            <pc:sldMk cId="3655148290" sldId="284"/>
            <ac:spMk id="11" creationId="{71B2258F-86CA-4D4D-8270-BC05FCDEBFB3}"/>
          </ac:spMkLst>
        </pc:spChg>
        <pc:picChg chg="add del mod">
          <ac:chgData name="George Wright" userId="31f3b7380d9e0b46" providerId="LiveId" clId="{CBDB774B-FC4F-4EE2-93D6-40820DE99BF1}" dt="2022-08-05T13:39:05.857" v="609" actId="478"/>
          <ac:picMkLst>
            <pc:docMk/>
            <pc:sldMk cId="3655148290" sldId="284"/>
            <ac:picMk id="6" creationId="{CE9A3EC2-0188-4F3D-F9C7-7508ADA73DFA}"/>
          </ac:picMkLst>
        </pc:picChg>
        <pc:picChg chg="add mod">
          <ac:chgData name="George Wright" userId="31f3b7380d9e0b46" providerId="LiveId" clId="{CBDB774B-FC4F-4EE2-93D6-40820DE99BF1}" dt="2022-08-05T13:39:20.868" v="614" actId="1076"/>
          <ac:picMkLst>
            <pc:docMk/>
            <pc:sldMk cId="3655148290" sldId="284"/>
            <ac:picMk id="8" creationId="{C0C65B75-64F7-FAA8-33DE-00F03894984D}"/>
          </ac:picMkLst>
        </pc:picChg>
      </pc:sldChg>
    </pc:docChg>
  </pc:docChgLst>
  <pc:docChgLst>
    <pc:chgData name="George Wright" userId="31f3b7380d9e0b46" providerId="LiveId" clId="{DCAA40CD-E653-4F85-89C6-EBACEEC95FBF}"/>
    <pc:docChg chg="undo redo custSel addSld delSld modSld sldOrd">
      <pc:chgData name="George Wright" userId="31f3b7380d9e0b46" providerId="LiveId" clId="{DCAA40CD-E653-4F85-89C6-EBACEEC95FBF}" dt="2022-09-10T17:05:51.364" v="7807" actId="20577"/>
      <pc:docMkLst>
        <pc:docMk/>
      </pc:docMkLst>
      <pc:sldChg chg="modSp del mod">
        <pc:chgData name="George Wright" userId="31f3b7380d9e0b46" providerId="LiveId" clId="{DCAA40CD-E653-4F85-89C6-EBACEEC95FBF}" dt="2022-08-20T18:57:25.086" v="39" actId="47"/>
        <pc:sldMkLst>
          <pc:docMk/>
          <pc:sldMk cId="2968714603" sldId="256"/>
        </pc:sldMkLst>
        <pc:spChg chg="mod">
          <ac:chgData name="George Wright" userId="31f3b7380d9e0b46" providerId="LiveId" clId="{DCAA40CD-E653-4F85-89C6-EBACEEC95FBF}" dt="2022-08-20T18:42:36.744" v="29" actId="20577"/>
          <ac:spMkLst>
            <pc:docMk/>
            <pc:sldMk cId="2968714603" sldId="256"/>
            <ac:spMk id="2" creationId="{4620F71A-50D9-D5D2-A457-5E5E31DA061E}"/>
          </ac:spMkLst>
        </pc:spChg>
      </pc:sldChg>
      <pc:sldChg chg="del">
        <pc:chgData name="George Wright" userId="31f3b7380d9e0b46" providerId="LiveId" clId="{DCAA40CD-E653-4F85-89C6-EBACEEC95FBF}" dt="2022-08-20T18:57:52.390" v="41" actId="47"/>
        <pc:sldMkLst>
          <pc:docMk/>
          <pc:sldMk cId="4020357430" sldId="257"/>
        </pc:sldMkLst>
      </pc:sldChg>
      <pc:sldChg chg="del">
        <pc:chgData name="George Wright" userId="31f3b7380d9e0b46" providerId="LiveId" clId="{DCAA40CD-E653-4F85-89C6-EBACEEC95FBF}" dt="2022-08-20T18:57:54.326" v="42" actId="47"/>
        <pc:sldMkLst>
          <pc:docMk/>
          <pc:sldMk cId="1314762839" sldId="258"/>
        </pc:sldMkLst>
      </pc:sldChg>
      <pc:sldChg chg="del">
        <pc:chgData name="George Wright" userId="31f3b7380d9e0b46" providerId="LiveId" clId="{DCAA40CD-E653-4F85-89C6-EBACEEC95FBF}" dt="2022-08-20T18:57:56.199" v="43" actId="47"/>
        <pc:sldMkLst>
          <pc:docMk/>
          <pc:sldMk cId="84385390" sldId="259"/>
        </pc:sldMkLst>
      </pc:sldChg>
      <pc:sldChg chg="modSp mod">
        <pc:chgData name="George Wright" userId="31f3b7380d9e0b46" providerId="LiveId" clId="{DCAA40CD-E653-4F85-89C6-EBACEEC95FBF}" dt="2022-08-20T18:58:07.759" v="69" actId="20577"/>
        <pc:sldMkLst>
          <pc:docMk/>
          <pc:sldMk cId="4286917020" sldId="260"/>
        </pc:sldMkLst>
        <pc:spChg chg="mod">
          <ac:chgData name="George Wright" userId="31f3b7380d9e0b46" providerId="LiveId" clId="{DCAA40CD-E653-4F85-89C6-EBACEEC95FBF}" dt="2022-08-20T18:58:07.759" v="69" actId="20577"/>
          <ac:spMkLst>
            <pc:docMk/>
            <pc:sldMk cId="4286917020" sldId="260"/>
            <ac:spMk id="2" creationId="{74E05B11-5329-DEBA-A3AE-0CDE47E7BE95}"/>
          </ac:spMkLst>
        </pc:spChg>
      </pc:sldChg>
      <pc:sldChg chg="addSp delSp modSp mod modNotes">
        <pc:chgData name="George Wright" userId="31f3b7380d9e0b46" providerId="LiveId" clId="{DCAA40CD-E653-4F85-89C6-EBACEEC95FBF}" dt="2022-09-05T18:48:15.287" v="3219" actId="20577"/>
        <pc:sldMkLst>
          <pc:docMk/>
          <pc:sldMk cId="2981247811" sldId="261"/>
        </pc:sldMkLst>
        <pc:picChg chg="add del mod">
          <ac:chgData name="George Wright" userId="31f3b7380d9e0b46" providerId="LiveId" clId="{DCAA40CD-E653-4F85-89C6-EBACEEC95FBF}" dt="2022-08-20T19:35:47.919" v="212" actId="478"/>
          <ac:picMkLst>
            <pc:docMk/>
            <pc:sldMk cId="2981247811" sldId="261"/>
            <ac:picMk id="5" creationId="{74CC67BB-AFDF-33BF-7350-A9F7B50C3D86}"/>
          </ac:picMkLst>
        </pc:picChg>
      </pc:sldChg>
      <pc:sldChg chg="modSp del mod modNotes">
        <pc:chgData name="George Wright" userId="31f3b7380d9e0b46" providerId="LiveId" clId="{DCAA40CD-E653-4F85-89C6-EBACEEC95FBF}" dt="2022-09-05T15:17:56.411" v="2066" actId="47"/>
        <pc:sldMkLst>
          <pc:docMk/>
          <pc:sldMk cId="320876294" sldId="262"/>
        </pc:sldMkLst>
        <pc:spChg chg="mod">
          <ac:chgData name="George Wright" userId="31f3b7380d9e0b46" providerId="LiveId" clId="{DCAA40CD-E653-4F85-89C6-EBACEEC95FBF}" dt="2022-08-20T19:19:21.081" v="127" actId="20577"/>
          <ac:spMkLst>
            <pc:docMk/>
            <pc:sldMk cId="320876294" sldId="262"/>
            <ac:spMk id="2" creationId="{F92826CC-5817-6837-59AD-D635529C930C}"/>
          </ac:spMkLst>
        </pc:spChg>
      </pc:sldChg>
      <pc:sldChg chg="modSp del mod modNotes">
        <pc:chgData name="George Wright" userId="31f3b7380d9e0b46" providerId="LiveId" clId="{DCAA40CD-E653-4F85-89C6-EBACEEC95FBF}" dt="2022-09-05T15:18:01.935" v="2068" actId="47"/>
        <pc:sldMkLst>
          <pc:docMk/>
          <pc:sldMk cId="860587182" sldId="263"/>
        </pc:sldMkLst>
        <pc:spChg chg="mod">
          <ac:chgData name="George Wright" userId="31f3b7380d9e0b46" providerId="LiveId" clId="{DCAA40CD-E653-4F85-89C6-EBACEEC95FBF}" dt="2022-08-20T19:30:53.679" v="165" actId="20577"/>
          <ac:spMkLst>
            <pc:docMk/>
            <pc:sldMk cId="860587182" sldId="263"/>
            <ac:spMk id="2" creationId="{92693B00-8903-B4DE-3830-3A7EC7736CD1}"/>
          </ac:spMkLst>
        </pc:spChg>
      </pc:sldChg>
      <pc:sldChg chg="del modNotes">
        <pc:chgData name="George Wright" userId="31f3b7380d9e0b46" providerId="LiveId" clId="{DCAA40CD-E653-4F85-89C6-EBACEEC95FBF}" dt="2022-09-05T15:18:14.881" v="2074" actId="47"/>
        <pc:sldMkLst>
          <pc:docMk/>
          <pc:sldMk cId="363244606" sldId="264"/>
        </pc:sldMkLst>
      </pc:sldChg>
      <pc:sldChg chg="addSp delSp modSp del mod modNotes">
        <pc:chgData name="George Wright" userId="31f3b7380d9e0b46" providerId="LiveId" clId="{DCAA40CD-E653-4F85-89C6-EBACEEC95FBF}" dt="2022-09-05T15:18:15.934" v="2075" actId="47"/>
        <pc:sldMkLst>
          <pc:docMk/>
          <pc:sldMk cId="1598022506" sldId="265"/>
        </pc:sldMkLst>
        <pc:spChg chg="mod">
          <ac:chgData name="George Wright" userId="31f3b7380d9e0b46" providerId="LiveId" clId="{DCAA40CD-E653-4F85-89C6-EBACEEC95FBF}" dt="2022-08-20T20:20:07.787" v="510" actId="20577"/>
          <ac:spMkLst>
            <pc:docMk/>
            <pc:sldMk cId="1598022506" sldId="265"/>
            <ac:spMk id="2" creationId="{5E687537-B061-30F5-051A-810083442D4C}"/>
          </ac:spMkLst>
        </pc:spChg>
        <pc:picChg chg="add mod">
          <ac:chgData name="George Wright" userId="31f3b7380d9e0b46" providerId="LiveId" clId="{DCAA40CD-E653-4F85-89C6-EBACEEC95FBF}" dt="2022-08-20T20:28:31.699" v="598" actId="1076"/>
          <ac:picMkLst>
            <pc:docMk/>
            <pc:sldMk cId="1598022506" sldId="265"/>
            <ac:picMk id="4" creationId="{9D54BF1E-F512-6A69-6EAE-AF9BD9FF705F}"/>
          </ac:picMkLst>
        </pc:picChg>
        <pc:picChg chg="del">
          <ac:chgData name="George Wright" userId="31f3b7380d9e0b46" providerId="LiveId" clId="{DCAA40CD-E653-4F85-89C6-EBACEEC95FBF}" dt="2022-08-20T20:20:10.014" v="511" actId="478"/>
          <ac:picMkLst>
            <pc:docMk/>
            <pc:sldMk cId="1598022506" sldId="265"/>
            <ac:picMk id="5" creationId="{448FFAF8-2F36-CF8D-E6BD-B05136FC5DA5}"/>
          </ac:picMkLst>
        </pc:picChg>
      </pc:sldChg>
      <pc:sldChg chg="addSp delSp modSp mod modNotes">
        <pc:chgData name="George Wright" userId="31f3b7380d9e0b46" providerId="LiveId" clId="{DCAA40CD-E653-4F85-89C6-EBACEEC95FBF}" dt="2022-09-05T19:19:01.939" v="4666" actId="20577"/>
        <pc:sldMkLst>
          <pc:docMk/>
          <pc:sldMk cId="2274059810" sldId="266"/>
        </pc:sldMkLst>
        <pc:spChg chg="mod">
          <ac:chgData name="George Wright" userId="31f3b7380d9e0b46" providerId="LiveId" clId="{DCAA40CD-E653-4F85-89C6-EBACEEC95FBF}" dt="2022-09-05T16:50:17.231" v="2665" actId="20577"/>
          <ac:spMkLst>
            <pc:docMk/>
            <pc:sldMk cId="2274059810" sldId="266"/>
            <ac:spMk id="2" creationId="{80AFC2A7-518D-D8D2-AA35-A069847F7152}"/>
          </ac:spMkLst>
        </pc:spChg>
        <pc:spChg chg="add mod">
          <ac:chgData name="George Wright" userId="31f3b7380d9e0b46" providerId="LiveId" clId="{DCAA40CD-E653-4F85-89C6-EBACEEC95FBF}" dt="2022-09-05T17:03:32.732" v="2682"/>
          <ac:spMkLst>
            <pc:docMk/>
            <pc:sldMk cId="2274059810" sldId="266"/>
            <ac:spMk id="6" creationId="{492CF2ED-3FE8-3DE1-DCCE-B08137B39E70}"/>
          </ac:spMkLst>
        </pc:spChg>
        <pc:spChg chg="add del">
          <ac:chgData name="George Wright" userId="31f3b7380d9e0b46" providerId="LiveId" clId="{DCAA40CD-E653-4F85-89C6-EBACEEC95FBF}" dt="2022-09-05T17:03:44.843" v="2684" actId="22"/>
          <ac:spMkLst>
            <pc:docMk/>
            <pc:sldMk cId="2274059810" sldId="266"/>
            <ac:spMk id="8" creationId="{EE1E93BD-99A7-82B0-9F6C-33B03C272658}"/>
          </ac:spMkLst>
        </pc:spChg>
        <pc:spChg chg="add mod">
          <ac:chgData name="George Wright" userId="31f3b7380d9e0b46" providerId="LiveId" clId="{DCAA40CD-E653-4F85-89C6-EBACEEC95FBF}" dt="2022-09-05T17:04:15.698" v="2691" actId="1076"/>
          <ac:spMkLst>
            <pc:docMk/>
            <pc:sldMk cId="2274059810" sldId="266"/>
            <ac:spMk id="9" creationId="{2D74C2EC-5CCD-5ADC-0232-B8592B72FEC8}"/>
          </ac:spMkLst>
        </pc:spChg>
        <pc:picChg chg="add mod">
          <ac:chgData name="George Wright" userId="31f3b7380d9e0b46" providerId="LiveId" clId="{DCAA40CD-E653-4F85-89C6-EBACEEC95FBF}" dt="2022-09-05T17:02:58.783" v="2675" actId="14100"/>
          <ac:picMkLst>
            <pc:docMk/>
            <pc:sldMk cId="2274059810" sldId="266"/>
            <ac:picMk id="4" creationId="{9FD110B3-F08C-A70E-F7D5-5038ECC93EDA}"/>
          </ac:picMkLst>
        </pc:picChg>
        <pc:picChg chg="mod">
          <ac:chgData name="George Wright" userId="31f3b7380d9e0b46" providerId="LiveId" clId="{DCAA40CD-E653-4F85-89C6-EBACEEC95FBF}" dt="2022-09-05T17:02:53.291" v="2673" actId="1076"/>
          <ac:picMkLst>
            <pc:docMk/>
            <pc:sldMk cId="2274059810" sldId="266"/>
            <ac:picMk id="5" creationId="{5824529C-B68F-B230-F87B-7EBFAFF95AC4}"/>
          </ac:picMkLst>
        </pc:picChg>
      </pc:sldChg>
      <pc:sldChg chg="addSp delSp modSp del mod modNotes">
        <pc:chgData name="George Wright" userId="31f3b7380d9e0b46" providerId="LiveId" clId="{DCAA40CD-E653-4F85-89C6-EBACEEC95FBF}" dt="2022-09-05T15:18:17.194" v="2076" actId="47"/>
        <pc:sldMkLst>
          <pc:docMk/>
          <pc:sldMk cId="1476863002" sldId="267"/>
        </pc:sldMkLst>
        <pc:spChg chg="mod">
          <ac:chgData name="George Wright" userId="31f3b7380d9e0b46" providerId="LiveId" clId="{DCAA40CD-E653-4F85-89C6-EBACEEC95FBF}" dt="2022-08-20T20:30:36.603" v="621" actId="20577"/>
          <ac:spMkLst>
            <pc:docMk/>
            <pc:sldMk cId="1476863002" sldId="267"/>
            <ac:spMk id="2" creationId="{CACC32C6-F0D9-0BC8-D1D9-288B05F9F0A4}"/>
          </ac:spMkLst>
        </pc:spChg>
        <pc:picChg chg="add mod">
          <ac:chgData name="George Wright" userId="31f3b7380d9e0b46" providerId="LiveId" clId="{DCAA40CD-E653-4F85-89C6-EBACEEC95FBF}" dt="2022-08-20T20:33:55.506" v="627" actId="1076"/>
          <ac:picMkLst>
            <pc:docMk/>
            <pc:sldMk cId="1476863002" sldId="267"/>
            <ac:picMk id="4" creationId="{CC8D35F0-49F3-5381-F81B-25FC96EA800C}"/>
          </ac:picMkLst>
        </pc:picChg>
        <pc:picChg chg="del">
          <ac:chgData name="George Wright" userId="31f3b7380d9e0b46" providerId="LiveId" clId="{DCAA40CD-E653-4F85-89C6-EBACEEC95FBF}" dt="2022-08-20T20:30:38.848" v="622" actId="478"/>
          <ac:picMkLst>
            <pc:docMk/>
            <pc:sldMk cId="1476863002" sldId="267"/>
            <ac:picMk id="5" creationId="{59C0858F-13C0-39F3-7522-EE0DA972807D}"/>
          </ac:picMkLst>
        </pc:picChg>
      </pc:sldChg>
      <pc:sldChg chg="modSp mod">
        <pc:chgData name="George Wright" userId="31f3b7380d9e0b46" providerId="LiveId" clId="{DCAA40CD-E653-4F85-89C6-EBACEEC95FBF}" dt="2022-09-05T16:09:15.538" v="2341" actId="20577"/>
        <pc:sldMkLst>
          <pc:docMk/>
          <pc:sldMk cId="3722838713" sldId="268"/>
        </pc:sldMkLst>
        <pc:spChg chg="mod">
          <ac:chgData name="George Wright" userId="31f3b7380d9e0b46" providerId="LiveId" clId="{DCAA40CD-E653-4F85-89C6-EBACEEC95FBF}" dt="2022-09-05T16:09:15.538" v="2341" actId="20577"/>
          <ac:spMkLst>
            <pc:docMk/>
            <pc:sldMk cId="3722838713" sldId="268"/>
            <ac:spMk id="2" creationId="{FE549A92-67B7-31A2-FF85-6EFCCADD1976}"/>
          </ac:spMkLst>
        </pc:spChg>
      </pc:sldChg>
      <pc:sldChg chg="modNotes">
        <pc:chgData name="George Wright" userId="31f3b7380d9e0b46" providerId="LiveId" clId="{DCAA40CD-E653-4F85-89C6-EBACEEC95FBF}" dt="2022-09-05T19:16:38.912" v="4443" actId="20577"/>
        <pc:sldMkLst>
          <pc:docMk/>
          <pc:sldMk cId="3390786674" sldId="269"/>
        </pc:sldMkLst>
      </pc:sldChg>
      <pc:sldChg chg="addSp delSp modSp mod modNotes">
        <pc:chgData name="George Wright" userId="31f3b7380d9e0b46" providerId="LiveId" clId="{DCAA40CD-E653-4F85-89C6-EBACEEC95FBF}" dt="2022-09-05T19:18:40.125" v="4650" actId="20577"/>
        <pc:sldMkLst>
          <pc:docMk/>
          <pc:sldMk cId="3968160186" sldId="270"/>
        </pc:sldMkLst>
        <pc:picChg chg="add mod">
          <ac:chgData name="George Wright" userId="31f3b7380d9e0b46" providerId="LiveId" clId="{DCAA40CD-E653-4F85-89C6-EBACEEC95FBF}" dt="2022-09-05T17:16:19.821" v="2900" actId="1076"/>
          <ac:picMkLst>
            <pc:docMk/>
            <pc:sldMk cId="3968160186" sldId="270"/>
            <ac:picMk id="4" creationId="{9983F7C0-01F4-75CC-BAE4-320167A04616}"/>
          </ac:picMkLst>
        </pc:picChg>
        <pc:picChg chg="mod">
          <ac:chgData name="George Wright" userId="31f3b7380d9e0b46" providerId="LiveId" clId="{DCAA40CD-E653-4F85-89C6-EBACEEC95FBF}" dt="2022-09-05T17:16:22.637" v="2901" actId="1076"/>
          <ac:picMkLst>
            <pc:docMk/>
            <pc:sldMk cId="3968160186" sldId="270"/>
            <ac:picMk id="5" creationId="{CCAF190C-C9D5-04C9-5180-023428DADB01}"/>
          </ac:picMkLst>
        </pc:picChg>
        <pc:picChg chg="del">
          <ac:chgData name="George Wright" userId="31f3b7380d9e0b46" providerId="LiveId" clId="{DCAA40CD-E653-4F85-89C6-EBACEEC95FBF}" dt="2022-09-05T16:48:35.065" v="2637" actId="478"/>
          <ac:picMkLst>
            <pc:docMk/>
            <pc:sldMk cId="3968160186" sldId="270"/>
            <ac:picMk id="7" creationId="{FF25CF4F-CEF6-D134-8D94-18818838EF4F}"/>
          </ac:picMkLst>
        </pc:picChg>
      </pc:sldChg>
      <pc:sldChg chg="addSp delSp modSp mod">
        <pc:chgData name="George Wright" userId="31f3b7380d9e0b46" providerId="LiveId" clId="{DCAA40CD-E653-4F85-89C6-EBACEEC95FBF}" dt="2022-09-05T18:27:45.855" v="2999" actId="1076"/>
        <pc:sldMkLst>
          <pc:docMk/>
          <pc:sldMk cId="2250355271" sldId="271"/>
        </pc:sldMkLst>
        <pc:spChg chg="mod">
          <ac:chgData name="George Wright" userId="31f3b7380d9e0b46" providerId="LiveId" clId="{DCAA40CD-E653-4F85-89C6-EBACEEC95FBF}" dt="2022-09-05T17:14:51.583" v="2894" actId="20577"/>
          <ac:spMkLst>
            <pc:docMk/>
            <pc:sldMk cId="2250355271" sldId="271"/>
            <ac:spMk id="2" creationId="{7F022BCD-4CFF-F8EF-7429-874300A1F8A9}"/>
          </ac:spMkLst>
        </pc:spChg>
        <pc:spChg chg="add mod">
          <ac:chgData name="George Wright" userId="31f3b7380d9e0b46" providerId="LiveId" clId="{DCAA40CD-E653-4F85-89C6-EBACEEC95FBF}" dt="2022-09-05T18:27:45.855" v="2999" actId="1076"/>
          <ac:spMkLst>
            <pc:docMk/>
            <pc:sldMk cId="2250355271" sldId="271"/>
            <ac:spMk id="5" creationId="{880ED7E3-71CF-C7B6-6920-984A17786E3D}"/>
          </ac:spMkLst>
        </pc:spChg>
        <pc:spChg chg="add mod">
          <ac:chgData name="George Wright" userId="31f3b7380d9e0b46" providerId="LiveId" clId="{DCAA40CD-E653-4F85-89C6-EBACEEC95FBF}" dt="2022-09-05T18:27:35.204" v="2998" actId="1076"/>
          <ac:spMkLst>
            <pc:docMk/>
            <pc:sldMk cId="2250355271" sldId="271"/>
            <ac:spMk id="6" creationId="{516C65EA-CAA4-8E70-DF13-B4831A21F4FF}"/>
          </ac:spMkLst>
        </pc:spChg>
        <pc:picChg chg="add mod">
          <ac:chgData name="George Wright" userId="31f3b7380d9e0b46" providerId="LiveId" clId="{DCAA40CD-E653-4F85-89C6-EBACEEC95FBF}" dt="2022-09-05T18:26:18.604" v="2987" actId="1076"/>
          <ac:picMkLst>
            <pc:docMk/>
            <pc:sldMk cId="2250355271" sldId="271"/>
            <ac:picMk id="4" creationId="{48F31021-058C-A653-E92D-4F7BAEE23085}"/>
          </ac:picMkLst>
        </pc:picChg>
        <pc:picChg chg="del">
          <ac:chgData name="George Wright" userId="31f3b7380d9e0b46" providerId="LiveId" clId="{DCAA40CD-E653-4F85-89C6-EBACEEC95FBF}" dt="2022-09-05T17:05:26.567" v="2712" actId="478"/>
          <ac:picMkLst>
            <pc:docMk/>
            <pc:sldMk cId="2250355271" sldId="271"/>
            <ac:picMk id="7" creationId="{33BF255E-54B8-3E52-8814-27A8083B69E4}"/>
          </ac:picMkLst>
        </pc:picChg>
      </pc:sldChg>
      <pc:sldChg chg="del">
        <pc:chgData name="George Wright" userId="31f3b7380d9e0b46" providerId="LiveId" clId="{DCAA40CD-E653-4F85-89C6-EBACEEC95FBF}" dt="2022-09-05T17:09:32.160" v="2861" actId="47"/>
        <pc:sldMkLst>
          <pc:docMk/>
          <pc:sldMk cId="2435564254" sldId="273"/>
        </pc:sldMkLst>
      </pc:sldChg>
      <pc:sldChg chg="addSp delSp modSp mod modNotes">
        <pc:chgData name="George Wright" userId="31f3b7380d9e0b46" providerId="LiveId" clId="{DCAA40CD-E653-4F85-89C6-EBACEEC95FBF}" dt="2022-09-05T19:25:29.437" v="4852"/>
        <pc:sldMkLst>
          <pc:docMk/>
          <pc:sldMk cId="1539624727" sldId="276"/>
        </pc:sldMkLst>
        <pc:spChg chg="mod">
          <ac:chgData name="George Wright" userId="31f3b7380d9e0b46" providerId="LiveId" clId="{DCAA40CD-E653-4F85-89C6-EBACEEC95FBF}" dt="2022-09-05T18:28:08.060" v="3006" actId="20577"/>
          <ac:spMkLst>
            <pc:docMk/>
            <pc:sldMk cId="1539624727" sldId="276"/>
            <ac:spMk id="2" creationId="{6CFE1C5E-5455-A3FF-2091-16153E4465A2}"/>
          </ac:spMkLst>
        </pc:spChg>
        <pc:picChg chg="add mod">
          <ac:chgData name="George Wright" userId="31f3b7380d9e0b46" providerId="LiveId" clId="{DCAA40CD-E653-4F85-89C6-EBACEEC95FBF}" dt="2022-09-05T18:34:42.168" v="3020" actId="1076"/>
          <ac:picMkLst>
            <pc:docMk/>
            <pc:sldMk cId="1539624727" sldId="276"/>
            <ac:picMk id="4" creationId="{BBD98B85-34EA-B05F-B0FB-55040D685837}"/>
          </ac:picMkLst>
        </pc:picChg>
        <pc:picChg chg="del">
          <ac:chgData name="George Wright" userId="31f3b7380d9e0b46" providerId="LiveId" clId="{DCAA40CD-E653-4F85-89C6-EBACEEC95FBF}" dt="2022-09-05T17:06:21.474" v="2763" actId="478"/>
          <ac:picMkLst>
            <pc:docMk/>
            <pc:sldMk cId="1539624727" sldId="276"/>
            <ac:picMk id="5" creationId="{1A185E87-6978-95AA-7560-FB75E66225A1}"/>
          </ac:picMkLst>
        </pc:picChg>
        <pc:picChg chg="add mod">
          <ac:chgData name="George Wright" userId="31f3b7380d9e0b46" providerId="LiveId" clId="{DCAA40CD-E653-4F85-89C6-EBACEEC95FBF}" dt="2022-09-05T18:34:06.604" v="3019" actId="14100"/>
          <ac:picMkLst>
            <pc:docMk/>
            <pc:sldMk cId="1539624727" sldId="276"/>
            <ac:picMk id="7" creationId="{3EA118AB-1F06-EB33-A5D1-BD93D117FE99}"/>
          </ac:picMkLst>
        </pc:picChg>
      </pc:sldChg>
      <pc:sldChg chg="del">
        <pc:chgData name="George Wright" userId="31f3b7380d9e0b46" providerId="LiveId" clId="{DCAA40CD-E653-4F85-89C6-EBACEEC95FBF}" dt="2022-09-05T17:09:28.668" v="2860" actId="47"/>
        <pc:sldMkLst>
          <pc:docMk/>
          <pc:sldMk cId="4051420478" sldId="278"/>
        </pc:sldMkLst>
      </pc:sldChg>
      <pc:sldChg chg="addSp delSp modSp mod">
        <pc:chgData name="George Wright" userId="31f3b7380d9e0b46" providerId="LiveId" clId="{DCAA40CD-E653-4F85-89C6-EBACEEC95FBF}" dt="2022-09-06T14:58:41.413" v="5238" actId="1076"/>
        <pc:sldMkLst>
          <pc:docMk/>
          <pc:sldMk cId="981986714" sldId="279"/>
        </pc:sldMkLst>
        <pc:spChg chg="mod">
          <ac:chgData name="George Wright" userId="31f3b7380d9e0b46" providerId="LiveId" clId="{DCAA40CD-E653-4F85-89C6-EBACEEC95FBF}" dt="2022-09-06T14:57:34.249" v="5206" actId="20577"/>
          <ac:spMkLst>
            <pc:docMk/>
            <pc:sldMk cId="981986714" sldId="279"/>
            <ac:spMk id="2" creationId="{DDA2903C-3CE9-193A-A29D-2410764E5C8C}"/>
          </ac:spMkLst>
        </pc:spChg>
        <pc:spChg chg="add mod">
          <ac:chgData name="George Wright" userId="31f3b7380d9e0b46" providerId="LiveId" clId="{DCAA40CD-E653-4F85-89C6-EBACEEC95FBF}" dt="2022-09-06T14:58:41.413" v="5238" actId="1076"/>
          <ac:spMkLst>
            <pc:docMk/>
            <pc:sldMk cId="981986714" sldId="279"/>
            <ac:spMk id="3" creationId="{A5806E80-3C38-8C40-B8D4-B7BABE35EB3A}"/>
          </ac:spMkLst>
        </pc:spChg>
        <pc:picChg chg="add mod">
          <ac:chgData name="George Wright" userId="31f3b7380d9e0b46" providerId="LiveId" clId="{DCAA40CD-E653-4F85-89C6-EBACEEC95FBF}" dt="2022-09-05T19:35:51.816" v="4892" actId="1076"/>
          <ac:picMkLst>
            <pc:docMk/>
            <pc:sldMk cId="981986714" sldId="279"/>
            <ac:picMk id="4" creationId="{24066ECD-72CF-DD4C-B7A9-51FA1CA2FD5A}"/>
          </ac:picMkLst>
        </pc:picChg>
        <pc:picChg chg="del">
          <ac:chgData name="George Wright" userId="31f3b7380d9e0b46" providerId="LiveId" clId="{DCAA40CD-E653-4F85-89C6-EBACEEC95FBF}" dt="2022-09-05T17:09:11.184" v="2859" actId="478"/>
          <ac:picMkLst>
            <pc:docMk/>
            <pc:sldMk cId="981986714" sldId="279"/>
            <ac:picMk id="5" creationId="{6F7F2D17-A3D8-F2DE-A925-C6898D4735E2}"/>
          </ac:picMkLst>
        </pc:picChg>
        <pc:picChg chg="add mod">
          <ac:chgData name="George Wright" userId="31f3b7380d9e0b46" providerId="LiveId" clId="{DCAA40CD-E653-4F85-89C6-EBACEEC95FBF}" dt="2022-09-05T19:35:56.573" v="4893" actId="1076"/>
          <ac:picMkLst>
            <pc:docMk/>
            <pc:sldMk cId="981986714" sldId="279"/>
            <ac:picMk id="7" creationId="{D79C5BB0-B4CF-464F-5E11-D2D03B6B5635}"/>
          </ac:picMkLst>
        </pc:picChg>
      </pc:sldChg>
      <pc:sldChg chg="addSp delSp modSp mod ord">
        <pc:chgData name="George Wright" userId="31f3b7380d9e0b46" providerId="LiveId" clId="{DCAA40CD-E653-4F85-89C6-EBACEEC95FBF}" dt="2022-09-05T18:04:03.538" v="2917" actId="1076"/>
        <pc:sldMkLst>
          <pc:docMk/>
          <pc:sldMk cId="4067218287" sldId="280"/>
        </pc:sldMkLst>
        <pc:spChg chg="mod">
          <ac:chgData name="George Wright" userId="31f3b7380d9e0b46" providerId="LiveId" clId="{DCAA40CD-E653-4F85-89C6-EBACEEC95FBF}" dt="2022-09-05T17:06:52.032" v="2777" actId="20577"/>
          <ac:spMkLst>
            <pc:docMk/>
            <pc:sldMk cId="4067218287" sldId="280"/>
            <ac:spMk id="2" creationId="{422F8293-DC15-C166-2745-9331EDAEE930}"/>
          </ac:spMkLst>
        </pc:spChg>
        <pc:picChg chg="add mod">
          <ac:chgData name="George Wright" userId="31f3b7380d9e0b46" providerId="LiveId" clId="{DCAA40CD-E653-4F85-89C6-EBACEEC95FBF}" dt="2022-09-05T18:04:03.538" v="2917" actId="1076"/>
          <ac:picMkLst>
            <pc:docMk/>
            <pc:sldMk cId="4067218287" sldId="280"/>
            <ac:picMk id="4" creationId="{3788DAE8-858E-A840-843E-45366737E630}"/>
          </ac:picMkLst>
        </pc:picChg>
        <pc:picChg chg="add mod">
          <ac:chgData name="George Wright" userId="31f3b7380d9e0b46" providerId="LiveId" clId="{DCAA40CD-E653-4F85-89C6-EBACEEC95FBF}" dt="2022-09-05T18:04:01.377" v="2916" actId="1076"/>
          <ac:picMkLst>
            <pc:docMk/>
            <pc:sldMk cId="4067218287" sldId="280"/>
            <ac:picMk id="6" creationId="{18FFAFB8-EAFF-B1D4-59D9-18B8E753D3CC}"/>
          </ac:picMkLst>
        </pc:picChg>
        <pc:picChg chg="del">
          <ac:chgData name="George Wright" userId="31f3b7380d9e0b46" providerId="LiveId" clId="{DCAA40CD-E653-4F85-89C6-EBACEEC95FBF}" dt="2022-09-05T17:06:54.087" v="2778" actId="478"/>
          <ac:picMkLst>
            <pc:docMk/>
            <pc:sldMk cId="4067218287" sldId="280"/>
            <ac:picMk id="7" creationId="{76C33E22-FB68-704F-8637-A98851F203AE}"/>
          </ac:picMkLst>
        </pc:picChg>
      </pc:sldChg>
      <pc:sldChg chg="del">
        <pc:chgData name="George Wright" userId="31f3b7380d9e0b46" providerId="LiveId" clId="{DCAA40CD-E653-4F85-89C6-EBACEEC95FBF}" dt="2022-09-05T17:09:34.095" v="2862" actId="47"/>
        <pc:sldMkLst>
          <pc:docMk/>
          <pc:sldMk cId="3332453312" sldId="281"/>
        </pc:sldMkLst>
      </pc:sldChg>
      <pc:sldChg chg="del">
        <pc:chgData name="George Wright" userId="31f3b7380d9e0b46" providerId="LiveId" clId="{DCAA40CD-E653-4F85-89C6-EBACEEC95FBF}" dt="2022-08-20T18:57:49.998" v="40" actId="47"/>
        <pc:sldMkLst>
          <pc:docMk/>
          <pc:sldMk cId="2560980860" sldId="282"/>
        </pc:sldMkLst>
      </pc:sldChg>
      <pc:sldChg chg="addSp delSp modSp mod">
        <pc:chgData name="George Wright" userId="31f3b7380d9e0b46" providerId="LiveId" clId="{DCAA40CD-E653-4F85-89C6-EBACEEC95FBF}" dt="2022-09-05T18:22:18.370" v="2982" actId="1076"/>
        <pc:sldMkLst>
          <pc:docMk/>
          <pc:sldMk cId="1723701323" sldId="283"/>
        </pc:sldMkLst>
        <pc:spChg chg="mod">
          <ac:chgData name="George Wright" userId="31f3b7380d9e0b46" providerId="LiveId" clId="{DCAA40CD-E653-4F85-89C6-EBACEEC95FBF}" dt="2022-09-05T17:14:45.185" v="2886" actId="20577"/>
          <ac:spMkLst>
            <pc:docMk/>
            <pc:sldMk cId="1723701323" sldId="283"/>
            <ac:spMk id="2" creationId="{25EECE00-ED1F-0C94-564A-919C8F231DF7}"/>
          </ac:spMkLst>
        </pc:spChg>
        <pc:spChg chg="add mod">
          <ac:chgData name="George Wright" userId="31f3b7380d9e0b46" providerId="LiveId" clId="{DCAA40CD-E653-4F85-89C6-EBACEEC95FBF}" dt="2022-09-05T18:22:07.131" v="2980" actId="164"/>
          <ac:spMkLst>
            <pc:docMk/>
            <pc:sldMk cId="1723701323" sldId="283"/>
            <ac:spMk id="12" creationId="{BF86F638-D825-FA84-8BB5-B1C7BBBF3BB6}"/>
          </ac:spMkLst>
        </pc:spChg>
        <pc:spChg chg="add mod">
          <ac:chgData name="George Wright" userId="31f3b7380d9e0b46" providerId="LiveId" clId="{DCAA40CD-E653-4F85-89C6-EBACEEC95FBF}" dt="2022-09-05T18:22:07.131" v="2980" actId="164"/>
          <ac:spMkLst>
            <pc:docMk/>
            <pc:sldMk cId="1723701323" sldId="283"/>
            <ac:spMk id="13" creationId="{4D7656F5-B292-94E6-8076-DF584CE253CA}"/>
          </ac:spMkLst>
        </pc:spChg>
        <pc:spChg chg="add mod">
          <ac:chgData name="George Wright" userId="31f3b7380d9e0b46" providerId="LiveId" clId="{DCAA40CD-E653-4F85-89C6-EBACEEC95FBF}" dt="2022-09-05T18:21:47.357" v="2975" actId="164"/>
          <ac:spMkLst>
            <pc:docMk/>
            <pc:sldMk cId="1723701323" sldId="283"/>
            <ac:spMk id="15" creationId="{8CE873E7-406A-C744-6825-C1D31C10ED62}"/>
          </ac:spMkLst>
        </pc:spChg>
        <pc:spChg chg="add mod">
          <ac:chgData name="George Wright" userId="31f3b7380d9e0b46" providerId="LiveId" clId="{DCAA40CD-E653-4F85-89C6-EBACEEC95FBF}" dt="2022-09-05T18:21:47.357" v="2975" actId="164"/>
          <ac:spMkLst>
            <pc:docMk/>
            <pc:sldMk cId="1723701323" sldId="283"/>
            <ac:spMk id="16" creationId="{27EBCE5D-6F5C-473D-8197-8CA891069EF2}"/>
          </ac:spMkLst>
        </pc:spChg>
        <pc:grpChg chg="add mod">
          <ac:chgData name="George Wright" userId="31f3b7380d9e0b46" providerId="LiveId" clId="{DCAA40CD-E653-4F85-89C6-EBACEEC95FBF}" dt="2022-09-05T18:22:07.131" v="2980" actId="164"/>
          <ac:grpSpMkLst>
            <pc:docMk/>
            <pc:sldMk cId="1723701323" sldId="283"/>
            <ac:grpSpMk id="14" creationId="{D83BBB9A-C5E4-D93A-859D-E44D2B521597}"/>
          </ac:grpSpMkLst>
        </pc:grpChg>
        <pc:grpChg chg="add mod">
          <ac:chgData name="George Wright" userId="31f3b7380d9e0b46" providerId="LiveId" clId="{DCAA40CD-E653-4F85-89C6-EBACEEC95FBF}" dt="2022-09-05T18:22:18.370" v="2982" actId="1076"/>
          <ac:grpSpMkLst>
            <pc:docMk/>
            <pc:sldMk cId="1723701323" sldId="283"/>
            <ac:grpSpMk id="17" creationId="{A78699B1-E829-7C09-D28D-B4945933ED95}"/>
          </ac:grpSpMkLst>
        </pc:grpChg>
        <pc:grpChg chg="add mod">
          <ac:chgData name="George Wright" userId="31f3b7380d9e0b46" providerId="LiveId" clId="{DCAA40CD-E653-4F85-89C6-EBACEEC95FBF}" dt="2022-09-05T18:22:12.358" v="2981" actId="1076"/>
          <ac:grpSpMkLst>
            <pc:docMk/>
            <pc:sldMk cId="1723701323" sldId="283"/>
            <ac:grpSpMk id="18" creationId="{9E2FF290-9C60-36CA-09A5-BA1798032910}"/>
          </ac:grpSpMkLst>
        </pc:grpChg>
        <pc:picChg chg="add mod">
          <ac:chgData name="George Wright" userId="31f3b7380d9e0b46" providerId="LiveId" clId="{DCAA40CD-E653-4F85-89C6-EBACEEC95FBF}" dt="2022-09-05T18:20:47.144" v="2964" actId="164"/>
          <ac:picMkLst>
            <pc:docMk/>
            <pc:sldMk cId="1723701323" sldId="283"/>
            <ac:picMk id="4" creationId="{216C7694-3689-E77E-B372-E11148A61E98}"/>
          </ac:picMkLst>
        </pc:picChg>
        <pc:picChg chg="del">
          <ac:chgData name="George Wright" userId="31f3b7380d9e0b46" providerId="LiveId" clId="{DCAA40CD-E653-4F85-89C6-EBACEEC95FBF}" dt="2022-09-05T17:05:02.906" v="2711" actId="478"/>
          <ac:picMkLst>
            <pc:docMk/>
            <pc:sldMk cId="1723701323" sldId="283"/>
            <ac:picMk id="5" creationId="{5D337CBD-9854-4788-1F28-297A61777916}"/>
          </ac:picMkLst>
        </pc:picChg>
        <pc:picChg chg="add mod">
          <ac:chgData name="George Wright" userId="31f3b7380d9e0b46" providerId="LiveId" clId="{DCAA40CD-E653-4F85-89C6-EBACEEC95FBF}" dt="2022-09-05T18:20:47.144" v="2964" actId="164"/>
          <ac:picMkLst>
            <pc:docMk/>
            <pc:sldMk cId="1723701323" sldId="283"/>
            <ac:picMk id="7" creationId="{330D1A26-C261-E73E-D202-43D370A1D194}"/>
          </ac:picMkLst>
        </pc:picChg>
        <pc:picChg chg="add mod">
          <ac:chgData name="George Wright" userId="31f3b7380d9e0b46" providerId="LiveId" clId="{DCAA40CD-E653-4F85-89C6-EBACEEC95FBF}" dt="2022-09-05T18:21:47.357" v="2975" actId="164"/>
          <ac:picMkLst>
            <pc:docMk/>
            <pc:sldMk cId="1723701323" sldId="283"/>
            <ac:picMk id="9" creationId="{7C001EAD-9790-2D59-24C9-553C2163A786}"/>
          </ac:picMkLst>
        </pc:picChg>
        <pc:picChg chg="add mod">
          <ac:chgData name="George Wright" userId="31f3b7380d9e0b46" providerId="LiveId" clId="{DCAA40CD-E653-4F85-89C6-EBACEEC95FBF}" dt="2022-09-05T18:21:47.357" v="2975" actId="164"/>
          <ac:picMkLst>
            <pc:docMk/>
            <pc:sldMk cId="1723701323" sldId="283"/>
            <ac:picMk id="11" creationId="{474DA8F5-D6CA-C77E-586D-9A317F3E7583}"/>
          </ac:picMkLst>
        </pc:picChg>
      </pc:sldChg>
      <pc:sldChg chg="addSp delSp modSp mod">
        <pc:chgData name="George Wright" userId="31f3b7380d9e0b46" providerId="LiveId" clId="{DCAA40CD-E653-4F85-89C6-EBACEEC95FBF}" dt="2022-09-05T17:10:38.964" v="2869" actId="1076"/>
        <pc:sldMkLst>
          <pc:docMk/>
          <pc:sldMk cId="3655148290" sldId="284"/>
        </pc:sldMkLst>
        <pc:spChg chg="mod">
          <ac:chgData name="George Wright" userId="31f3b7380d9e0b46" providerId="LiveId" clId="{DCAA40CD-E653-4F85-89C6-EBACEEC95FBF}" dt="2022-09-05T17:08:20.337" v="2835" actId="20577"/>
          <ac:spMkLst>
            <pc:docMk/>
            <pc:sldMk cId="3655148290" sldId="284"/>
            <ac:spMk id="4" creationId="{52E22E0D-98E9-D495-D1E3-D813BDDD5121}"/>
          </ac:spMkLst>
        </pc:spChg>
        <pc:picChg chg="add mod">
          <ac:chgData name="George Wright" userId="31f3b7380d9e0b46" providerId="LiveId" clId="{DCAA40CD-E653-4F85-89C6-EBACEEC95FBF}" dt="2022-09-05T17:10:38.964" v="2869" actId="1076"/>
          <ac:picMkLst>
            <pc:docMk/>
            <pc:sldMk cId="3655148290" sldId="284"/>
            <ac:picMk id="3" creationId="{21265E46-4D9B-DCDC-514D-0D91938388E0}"/>
          </ac:picMkLst>
        </pc:picChg>
        <pc:picChg chg="del">
          <ac:chgData name="George Wright" userId="31f3b7380d9e0b46" providerId="LiveId" clId="{DCAA40CD-E653-4F85-89C6-EBACEEC95FBF}" dt="2022-09-05T17:08:23.162" v="2836" actId="478"/>
          <ac:picMkLst>
            <pc:docMk/>
            <pc:sldMk cId="3655148290" sldId="284"/>
            <ac:picMk id="8" creationId="{C0C65B75-64F7-FAA8-33DE-00F03894984D}"/>
          </ac:picMkLst>
        </pc:picChg>
      </pc:sldChg>
      <pc:sldChg chg="addSp delSp modSp new mod">
        <pc:chgData name="George Wright" userId="31f3b7380d9e0b46" providerId="LiveId" clId="{DCAA40CD-E653-4F85-89C6-EBACEEC95FBF}" dt="2022-09-10T14:51:25.058" v="7780" actId="20577"/>
        <pc:sldMkLst>
          <pc:docMk/>
          <pc:sldMk cId="2439193563" sldId="285"/>
        </pc:sldMkLst>
        <pc:spChg chg="mod">
          <ac:chgData name="George Wright" userId="31f3b7380d9e0b46" providerId="LiveId" clId="{DCAA40CD-E653-4F85-89C6-EBACEEC95FBF}" dt="2022-09-10T14:51:25.058" v="7780" actId="20577"/>
          <ac:spMkLst>
            <pc:docMk/>
            <pc:sldMk cId="2439193563" sldId="285"/>
            <ac:spMk id="2" creationId="{26B08662-9FD9-3484-CB05-827F14BEF591}"/>
          </ac:spMkLst>
        </pc:spChg>
        <pc:spChg chg="del">
          <ac:chgData name="George Wright" userId="31f3b7380d9e0b46" providerId="LiveId" clId="{DCAA40CD-E653-4F85-89C6-EBACEEC95FBF}" dt="2022-08-20T18:56:44.124" v="33" actId="21"/>
          <ac:spMkLst>
            <pc:docMk/>
            <pc:sldMk cId="2439193563" sldId="285"/>
            <ac:spMk id="3" creationId="{B443554D-2BA4-697D-77C2-5B4BC9648C1B}"/>
          </ac:spMkLst>
        </pc:spChg>
        <pc:picChg chg="add mod">
          <ac:chgData name="George Wright" userId="31f3b7380d9e0b46" providerId="LiveId" clId="{DCAA40CD-E653-4F85-89C6-EBACEEC95FBF}" dt="2022-08-20T18:57:21.492" v="38" actId="1076"/>
          <ac:picMkLst>
            <pc:docMk/>
            <pc:sldMk cId="2439193563" sldId="285"/>
            <ac:picMk id="5" creationId="{06955DF0-5633-8B47-43C2-AE3AF34C69D6}"/>
          </ac:picMkLst>
        </pc:picChg>
      </pc:sldChg>
      <pc:sldChg chg="modSp new del mod">
        <pc:chgData name="George Wright" userId="31f3b7380d9e0b46" providerId="LiveId" clId="{DCAA40CD-E653-4F85-89C6-EBACEEC95FBF}" dt="2022-08-20T19:15:55.102" v="106" actId="680"/>
        <pc:sldMkLst>
          <pc:docMk/>
          <pc:sldMk cId="546851839" sldId="286"/>
        </pc:sldMkLst>
        <pc:spChg chg="mod">
          <ac:chgData name="George Wright" userId="31f3b7380d9e0b46" providerId="LiveId" clId="{DCAA40CD-E653-4F85-89C6-EBACEEC95FBF}" dt="2022-08-20T19:15:54.608" v="105" actId="20577"/>
          <ac:spMkLst>
            <pc:docMk/>
            <pc:sldMk cId="546851839" sldId="286"/>
            <ac:spMk id="2" creationId="{5027FF2A-F916-DE20-50B7-6D26A80F2E1C}"/>
          </ac:spMkLst>
        </pc:spChg>
      </pc:sldChg>
      <pc:sldChg chg="modSp new del mod">
        <pc:chgData name="George Wright" userId="31f3b7380d9e0b46" providerId="LiveId" clId="{DCAA40CD-E653-4F85-89C6-EBACEEC95FBF}" dt="2022-08-20T19:00:02.413" v="94" actId="47"/>
        <pc:sldMkLst>
          <pc:docMk/>
          <pc:sldMk cId="859603761" sldId="286"/>
        </pc:sldMkLst>
        <pc:spChg chg="mod">
          <ac:chgData name="George Wright" userId="31f3b7380d9e0b46" providerId="LiveId" clId="{DCAA40CD-E653-4F85-89C6-EBACEEC95FBF}" dt="2022-08-20T18:59:31.031" v="93" actId="122"/>
          <ac:spMkLst>
            <pc:docMk/>
            <pc:sldMk cId="859603761" sldId="286"/>
            <ac:spMk id="2" creationId="{27B9905C-0ABD-2F71-2D41-417E10512F2D}"/>
          </ac:spMkLst>
        </pc:spChg>
      </pc:sldChg>
      <pc:sldChg chg="new del">
        <pc:chgData name="George Wright" userId="31f3b7380d9e0b46" providerId="LiveId" clId="{DCAA40CD-E653-4F85-89C6-EBACEEC95FBF}" dt="2022-08-20T19:19:38.323" v="129" actId="47"/>
        <pc:sldMkLst>
          <pc:docMk/>
          <pc:sldMk cId="993594365" sldId="286"/>
        </pc:sldMkLst>
      </pc:sldChg>
      <pc:sldChg chg="addSp delSp modSp add del mod modNotes">
        <pc:chgData name="George Wright" userId="31f3b7380d9e0b46" providerId="LiveId" clId="{DCAA40CD-E653-4F85-89C6-EBACEEC95FBF}" dt="2022-09-05T15:18:00.450" v="2067" actId="47"/>
        <pc:sldMkLst>
          <pc:docMk/>
          <pc:sldMk cId="1917245689" sldId="287"/>
        </pc:sldMkLst>
        <pc:spChg chg="mod">
          <ac:chgData name="George Wright" userId="31f3b7380d9e0b46" providerId="LiveId" clId="{DCAA40CD-E653-4F85-89C6-EBACEEC95FBF}" dt="2022-08-20T19:21:35.752" v="146" actId="20577"/>
          <ac:spMkLst>
            <pc:docMk/>
            <pc:sldMk cId="1917245689" sldId="287"/>
            <ac:spMk id="2" creationId="{F92826CC-5817-6837-59AD-D635529C930C}"/>
          </ac:spMkLst>
        </pc:spChg>
        <pc:picChg chg="add mod">
          <ac:chgData name="George Wright" userId="31f3b7380d9e0b46" providerId="LiveId" clId="{DCAA40CD-E653-4F85-89C6-EBACEEC95FBF}" dt="2022-08-20T19:22:09.257" v="152" actId="1076"/>
          <ac:picMkLst>
            <pc:docMk/>
            <pc:sldMk cId="1917245689" sldId="287"/>
            <ac:picMk id="4" creationId="{B465F9C7-D610-E9D0-899F-117745F4E26F}"/>
          </ac:picMkLst>
        </pc:picChg>
        <pc:picChg chg="del">
          <ac:chgData name="George Wright" userId="31f3b7380d9e0b46" providerId="LiveId" clId="{DCAA40CD-E653-4F85-89C6-EBACEEC95FBF}" dt="2022-08-20T19:21:38.381" v="147" actId="478"/>
          <ac:picMkLst>
            <pc:docMk/>
            <pc:sldMk cId="1917245689" sldId="287"/>
            <ac:picMk id="5" creationId="{D75B675F-4BB5-8DB9-F783-C2779F448C5B}"/>
          </ac:picMkLst>
        </pc:picChg>
      </pc:sldChg>
      <pc:sldChg chg="addSp delSp modSp add del mod">
        <pc:chgData name="George Wright" userId="31f3b7380d9e0b46" providerId="LiveId" clId="{DCAA40CD-E653-4F85-89C6-EBACEEC95FBF}" dt="2022-09-05T15:18:04.056" v="2069" actId="47"/>
        <pc:sldMkLst>
          <pc:docMk/>
          <pc:sldMk cId="517446474" sldId="288"/>
        </pc:sldMkLst>
        <pc:spChg chg="mod">
          <ac:chgData name="George Wright" userId="31f3b7380d9e0b46" providerId="LiveId" clId="{DCAA40CD-E653-4F85-89C6-EBACEEC95FBF}" dt="2022-08-20T19:33:09.106" v="209" actId="20577"/>
          <ac:spMkLst>
            <pc:docMk/>
            <pc:sldMk cId="517446474" sldId="288"/>
            <ac:spMk id="2" creationId="{92693B00-8903-B4DE-3830-3A7EC7736CD1}"/>
          </ac:spMkLst>
        </pc:spChg>
        <pc:picChg chg="add mod">
          <ac:chgData name="George Wright" userId="31f3b7380d9e0b46" providerId="LiveId" clId="{DCAA40CD-E653-4F85-89C6-EBACEEC95FBF}" dt="2022-08-20T19:36:10.408" v="218" actId="1076"/>
          <ac:picMkLst>
            <pc:docMk/>
            <pc:sldMk cId="517446474" sldId="288"/>
            <ac:picMk id="4" creationId="{3F8F1DE6-A221-9F99-763D-AC18C62A2099}"/>
          </ac:picMkLst>
        </pc:picChg>
        <pc:picChg chg="del">
          <ac:chgData name="George Wright" userId="31f3b7380d9e0b46" providerId="LiveId" clId="{DCAA40CD-E653-4F85-89C6-EBACEEC95FBF}" dt="2022-08-20T19:35:55.584" v="213" actId="478"/>
          <ac:picMkLst>
            <pc:docMk/>
            <pc:sldMk cId="517446474" sldId="288"/>
            <ac:picMk id="5" creationId="{C71E594C-94A7-FE8F-6B31-80AF34AF8B5D}"/>
          </ac:picMkLst>
        </pc:picChg>
      </pc:sldChg>
      <pc:sldChg chg="addSp delSp modSp add del mod modNotes">
        <pc:chgData name="George Wright" userId="31f3b7380d9e0b46" providerId="LiveId" clId="{DCAA40CD-E653-4F85-89C6-EBACEEC95FBF}" dt="2022-09-05T15:18:05.544" v="2070" actId="47"/>
        <pc:sldMkLst>
          <pc:docMk/>
          <pc:sldMk cId="3990341112" sldId="289"/>
        </pc:sldMkLst>
        <pc:spChg chg="mod">
          <ac:chgData name="George Wright" userId="31f3b7380d9e0b46" providerId="LiveId" clId="{DCAA40CD-E653-4F85-89C6-EBACEEC95FBF}" dt="2022-08-20T19:41:26.331" v="249" actId="20577"/>
          <ac:spMkLst>
            <pc:docMk/>
            <pc:sldMk cId="3990341112" sldId="289"/>
            <ac:spMk id="2" creationId="{92693B00-8903-B4DE-3830-3A7EC7736CD1}"/>
          </ac:spMkLst>
        </pc:spChg>
        <pc:picChg chg="del">
          <ac:chgData name="George Wright" userId="31f3b7380d9e0b46" providerId="LiveId" clId="{DCAA40CD-E653-4F85-89C6-EBACEEC95FBF}" dt="2022-08-20T19:41:28.954" v="250" actId="478"/>
          <ac:picMkLst>
            <pc:docMk/>
            <pc:sldMk cId="3990341112" sldId="289"/>
            <ac:picMk id="4" creationId="{3F8F1DE6-A221-9F99-763D-AC18C62A2099}"/>
          </ac:picMkLst>
        </pc:picChg>
        <pc:picChg chg="add mod">
          <ac:chgData name="George Wright" userId="31f3b7380d9e0b46" providerId="LiveId" clId="{DCAA40CD-E653-4F85-89C6-EBACEEC95FBF}" dt="2022-08-20T19:42:01.138" v="256" actId="1076"/>
          <ac:picMkLst>
            <pc:docMk/>
            <pc:sldMk cId="3990341112" sldId="289"/>
            <ac:picMk id="5" creationId="{F1D8EE4E-143E-B023-9A6F-D4EC527B9029}"/>
          </ac:picMkLst>
        </pc:picChg>
      </pc:sldChg>
      <pc:sldChg chg="addSp delSp modSp add del mod modNotes">
        <pc:chgData name="George Wright" userId="31f3b7380d9e0b46" providerId="LiveId" clId="{DCAA40CD-E653-4F85-89C6-EBACEEC95FBF}" dt="2022-09-05T15:18:07.205" v="2071" actId="47"/>
        <pc:sldMkLst>
          <pc:docMk/>
          <pc:sldMk cId="595674005" sldId="290"/>
        </pc:sldMkLst>
        <pc:spChg chg="mod">
          <ac:chgData name="George Wright" userId="31f3b7380d9e0b46" providerId="LiveId" clId="{DCAA40CD-E653-4F85-89C6-EBACEEC95FBF}" dt="2022-08-20T19:47:09.352" v="293" actId="20577"/>
          <ac:spMkLst>
            <pc:docMk/>
            <pc:sldMk cId="595674005" sldId="290"/>
            <ac:spMk id="2" creationId="{92693B00-8903-B4DE-3830-3A7EC7736CD1}"/>
          </ac:spMkLst>
        </pc:spChg>
        <pc:picChg chg="add mod">
          <ac:chgData name="George Wright" userId="31f3b7380d9e0b46" providerId="LiveId" clId="{DCAA40CD-E653-4F85-89C6-EBACEEC95FBF}" dt="2022-08-20T19:54:12.902" v="324" actId="1076"/>
          <ac:picMkLst>
            <pc:docMk/>
            <pc:sldMk cId="595674005" sldId="290"/>
            <ac:picMk id="4" creationId="{32C498A7-D099-6D49-E448-8C5CD15CB86E}"/>
          </ac:picMkLst>
        </pc:picChg>
        <pc:picChg chg="del">
          <ac:chgData name="George Wright" userId="31f3b7380d9e0b46" providerId="LiveId" clId="{DCAA40CD-E653-4F85-89C6-EBACEEC95FBF}" dt="2022-08-20T19:47:11.843" v="294" actId="478"/>
          <ac:picMkLst>
            <pc:docMk/>
            <pc:sldMk cId="595674005" sldId="290"/>
            <ac:picMk id="5" creationId="{F1D8EE4E-143E-B023-9A6F-D4EC527B9029}"/>
          </ac:picMkLst>
        </pc:picChg>
      </pc:sldChg>
      <pc:sldChg chg="addSp delSp modSp add del mod modNotes">
        <pc:chgData name="George Wright" userId="31f3b7380d9e0b46" providerId="LiveId" clId="{DCAA40CD-E653-4F85-89C6-EBACEEC95FBF}" dt="2022-09-05T15:18:09.076" v="2072" actId="47"/>
        <pc:sldMkLst>
          <pc:docMk/>
          <pc:sldMk cId="1534301485" sldId="291"/>
        </pc:sldMkLst>
        <pc:spChg chg="mod">
          <ac:chgData name="George Wright" userId="31f3b7380d9e0b46" providerId="LiveId" clId="{DCAA40CD-E653-4F85-89C6-EBACEEC95FBF}" dt="2022-08-20T19:56:51.767" v="350" actId="20577"/>
          <ac:spMkLst>
            <pc:docMk/>
            <pc:sldMk cId="1534301485" sldId="291"/>
            <ac:spMk id="2" creationId="{92693B00-8903-B4DE-3830-3A7EC7736CD1}"/>
          </ac:spMkLst>
        </pc:spChg>
        <pc:picChg chg="del">
          <ac:chgData name="George Wright" userId="31f3b7380d9e0b46" providerId="LiveId" clId="{DCAA40CD-E653-4F85-89C6-EBACEEC95FBF}" dt="2022-08-20T19:56:42.274" v="327" actId="478"/>
          <ac:picMkLst>
            <pc:docMk/>
            <pc:sldMk cId="1534301485" sldId="291"/>
            <ac:picMk id="4" creationId="{32C498A7-D099-6D49-E448-8C5CD15CB86E}"/>
          </ac:picMkLst>
        </pc:picChg>
        <pc:picChg chg="add mod">
          <ac:chgData name="George Wright" userId="31f3b7380d9e0b46" providerId="LiveId" clId="{DCAA40CD-E653-4F85-89C6-EBACEEC95FBF}" dt="2022-08-20T19:59:39.015" v="354" actId="1076"/>
          <ac:picMkLst>
            <pc:docMk/>
            <pc:sldMk cId="1534301485" sldId="291"/>
            <ac:picMk id="5" creationId="{AEF5E451-7685-17B3-D699-66E48EB3F42C}"/>
          </ac:picMkLst>
        </pc:picChg>
      </pc:sldChg>
      <pc:sldChg chg="addSp delSp modSp add del mod modNotes">
        <pc:chgData name="George Wright" userId="31f3b7380d9e0b46" providerId="LiveId" clId="{DCAA40CD-E653-4F85-89C6-EBACEEC95FBF}" dt="2022-09-05T15:18:10.901" v="2073" actId="47"/>
        <pc:sldMkLst>
          <pc:docMk/>
          <pc:sldMk cId="3742051151" sldId="292"/>
        </pc:sldMkLst>
        <pc:spChg chg="mod">
          <ac:chgData name="George Wright" userId="31f3b7380d9e0b46" providerId="LiveId" clId="{DCAA40CD-E653-4F85-89C6-EBACEEC95FBF}" dt="2022-08-20T20:06:46.967" v="378" actId="20577"/>
          <ac:spMkLst>
            <pc:docMk/>
            <pc:sldMk cId="3742051151" sldId="292"/>
            <ac:spMk id="2" creationId="{92693B00-8903-B4DE-3830-3A7EC7736CD1}"/>
          </ac:spMkLst>
        </pc:spChg>
        <pc:picChg chg="add mod">
          <ac:chgData name="George Wright" userId="31f3b7380d9e0b46" providerId="LiveId" clId="{DCAA40CD-E653-4F85-89C6-EBACEEC95FBF}" dt="2022-08-20T20:09:05.931" v="387" actId="1076"/>
          <ac:picMkLst>
            <pc:docMk/>
            <pc:sldMk cId="3742051151" sldId="292"/>
            <ac:picMk id="4" creationId="{7AA4713A-DBC8-F981-67FB-08943FFF5CE3}"/>
          </ac:picMkLst>
        </pc:picChg>
        <pc:picChg chg="del">
          <ac:chgData name="George Wright" userId="31f3b7380d9e0b46" providerId="LiveId" clId="{DCAA40CD-E653-4F85-89C6-EBACEEC95FBF}" dt="2022-08-20T20:06:49.699" v="379" actId="478"/>
          <ac:picMkLst>
            <pc:docMk/>
            <pc:sldMk cId="3742051151" sldId="292"/>
            <ac:picMk id="5" creationId="{AEF5E451-7685-17B3-D699-66E48EB3F42C}"/>
          </ac:picMkLst>
        </pc:picChg>
      </pc:sldChg>
      <pc:sldChg chg="addSp delSp modSp add del mod modNotes">
        <pc:chgData name="George Wright" userId="31f3b7380d9e0b46" providerId="LiveId" clId="{DCAA40CD-E653-4F85-89C6-EBACEEC95FBF}" dt="2022-09-05T15:18:19.151" v="2077" actId="47"/>
        <pc:sldMkLst>
          <pc:docMk/>
          <pc:sldMk cId="3264600438" sldId="293"/>
        </pc:sldMkLst>
        <pc:spChg chg="mod">
          <ac:chgData name="George Wright" userId="31f3b7380d9e0b46" providerId="LiveId" clId="{DCAA40CD-E653-4F85-89C6-EBACEEC95FBF}" dt="2022-08-20T20:38:18.716" v="696" actId="20577"/>
          <ac:spMkLst>
            <pc:docMk/>
            <pc:sldMk cId="3264600438" sldId="293"/>
            <ac:spMk id="2" creationId="{CACC32C6-F0D9-0BC8-D1D9-288B05F9F0A4}"/>
          </ac:spMkLst>
        </pc:spChg>
        <pc:picChg chg="del">
          <ac:chgData name="George Wright" userId="31f3b7380d9e0b46" providerId="LiveId" clId="{DCAA40CD-E653-4F85-89C6-EBACEEC95FBF}" dt="2022-08-20T20:38:04.378" v="672" actId="478"/>
          <ac:picMkLst>
            <pc:docMk/>
            <pc:sldMk cId="3264600438" sldId="293"/>
            <ac:picMk id="4" creationId="{CC8D35F0-49F3-5381-F81B-25FC96EA800C}"/>
          </ac:picMkLst>
        </pc:picChg>
        <pc:picChg chg="add mod">
          <ac:chgData name="George Wright" userId="31f3b7380d9e0b46" providerId="LiveId" clId="{DCAA40CD-E653-4F85-89C6-EBACEEC95FBF}" dt="2022-08-20T20:45:32.050" v="728" actId="1076"/>
          <ac:picMkLst>
            <pc:docMk/>
            <pc:sldMk cId="3264600438" sldId="293"/>
            <ac:picMk id="5" creationId="{52DE810B-F36A-35D3-7552-3EB09412AF25}"/>
          </ac:picMkLst>
        </pc:picChg>
      </pc:sldChg>
      <pc:sldChg chg="addSp delSp modSp add del mod modNotes">
        <pc:chgData name="George Wright" userId="31f3b7380d9e0b46" providerId="LiveId" clId="{DCAA40CD-E653-4F85-89C6-EBACEEC95FBF}" dt="2022-09-05T15:18:20.429" v="2078" actId="47"/>
        <pc:sldMkLst>
          <pc:docMk/>
          <pc:sldMk cId="1786885319" sldId="294"/>
        </pc:sldMkLst>
        <pc:spChg chg="mod">
          <ac:chgData name="George Wright" userId="31f3b7380d9e0b46" providerId="LiveId" clId="{DCAA40CD-E653-4F85-89C6-EBACEEC95FBF}" dt="2022-08-20T20:49:20.621" v="776" actId="20577"/>
          <ac:spMkLst>
            <pc:docMk/>
            <pc:sldMk cId="1786885319" sldId="294"/>
            <ac:spMk id="2" creationId="{CACC32C6-F0D9-0BC8-D1D9-288B05F9F0A4}"/>
          </ac:spMkLst>
        </pc:spChg>
        <pc:picChg chg="add mod">
          <ac:chgData name="George Wright" userId="31f3b7380d9e0b46" providerId="LiveId" clId="{DCAA40CD-E653-4F85-89C6-EBACEEC95FBF}" dt="2022-08-20T20:53:51.892" v="812" actId="1076"/>
          <ac:picMkLst>
            <pc:docMk/>
            <pc:sldMk cId="1786885319" sldId="294"/>
            <ac:picMk id="4" creationId="{EC3FD5E5-74D5-D92B-49A7-8EB0AB5803AD}"/>
          </ac:picMkLst>
        </pc:picChg>
        <pc:picChg chg="del">
          <ac:chgData name="George Wright" userId="31f3b7380d9e0b46" providerId="LiveId" clId="{DCAA40CD-E653-4F85-89C6-EBACEEC95FBF}" dt="2022-08-20T20:46:28.414" v="730" actId="478"/>
          <ac:picMkLst>
            <pc:docMk/>
            <pc:sldMk cId="1786885319" sldId="294"/>
            <ac:picMk id="5" creationId="{52DE810B-F36A-35D3-7552-3EB09412AF25}"/>
          </ac:picMkLst>
        </pc:picChg>
      </pc:sldChg>
      <pc:sldChg chg="addSp delSp modSp add del mod modNotes">
        <pc:chgData name="George Wright" userId="31f3b7380d9e0b46" providerId="LiveId" clId="{DCAA40CD-E653-4F85-89C6-EBACEEC95FBF}" dt="2022-09-05T15:18:21.508" v="2079" actId="47"/>
        <pc:sldMkLst>
          <pc:docMk/>
          <pc:sldMk cId="3753419514" sldId="295"/>
        </pc:sldMkLst>
        <pc:spChg chg="mod">
          <ac:chgData name="George Wright" userId="31f3b7380d9e0b46" providerId="LiveId" clId="{DCAA40CD-E653-4F85-89C6-EBACEEC95FBF}" dt="2022-08-20T20:59:15.683" v="877" actId="20577"/>
          <ac:spMkLst>
            <pc:docMk/>
            <pc:sldMk cId="3753419514" sldId="295"/>
            <ac:spMk id="2" creationId="{CACC32C6-F0D9-0BC8-D1D9-288B05F9F0A4}"/>
          </ac:spMkLst>
        </pc:spChg>
        <pc:picChg chg="del">
          <ac:chgData name="George Wright" userId="31f3b7380d9e0b46" providerId="LiveId" clId="{DCAA40CD-E653-4F85-89C6-EBACEEC95FBF}" dt="2022-08-20T20:59:06.874" v="852" actId="478"/>
          <ac:picMkLst>
            <pc:docMk/>
            <pc:sldMk cId="3753419514" sldId="295"/>
            <ac:picMk id="4" creationId="{EC3FD5E5-74D5-D92B-49A7-8EB0AB5803AD}"/>
          </ac:picMkLst>
        </pc:picChg>
        <pc:picChg chg="add mod">
          <ac:chgData name="George Wright" userId="31f3b7380d9e0b46" providerId="LiveId" clId="{DCAA40CD-E653-4F85-89C6-EBACEEC95FBF}" dt="2022-08-20T21:08:02.665" v="912" actId="1076"/>
          <ac:picMkLst>
            <pc:docMk/>
            <pc:sldMk cId="3753419514" sldId="295"/>
            <ac:picMk id="5" creationId="{779B28B7-C6A2-45B2-A117-3FE7BFC9F917}"/>
          </ac:picMkLst>
        </pc:picChg>
      </pc:sldChg>
      <pc:sldChg chg="addSp delSp modSp add del mod modNotes">
        <pc:chgData name="George Wright" userId="31f3b7380d9e0b46" providerId="LiveId" clId="{DCAA40CD-E653-4F85-89C6-EBACEEC95FBF}" dt="2022-09-05T15:18:22.564" v="2080" actId="47"/>
        <pc:sldMkLst>
          <pc:docMk/>
          <pc:sldMk cId="3493765322" sldId="296"/>
        </pc:sldMkLst>
        <pc:spChg chg="mod">
          <ac:chgData name="George Wright" userId="31f3b7380d9e0b46" providerId="LiveId" clId="{DCAA40CD-E653-4F85-89C6-EBACEEC95FBF}" dt="2022-08-20T21:08:50.285" v="928" actId="20577"/>
          <ac:spMkLst>
            <pc:docMk/>
            <pc:sldMk cId="3493765322" sldId="296"/>
            <ac:spMk id="2" creationId="{CACC32C6-F0D9-0BC8-D1D9-288B05F9F0A4}"/>
          </ac:spMkLst>
        </pc:spChg>
        <pc:picChg chg="add mod">
          <ac:chgData name="George Wright" userId="31f3b7380d9e0b46" providerId="LiveId" clId="{DCAA40CD-E653-4F85-89C6-EBACEEC95FBF}" dt="2022-08-20T21:15:38.328" v="961" actId="1076"/>
          <ac:picMkLst>
            <pc:docMk/>
            <pc:sldMk cId="3493765322" sldId="296"/>
            <ac:picMk id="4" creationId="{CBD7DD95-7C3B-F732-796E-271C9A5CE1A5}"/>
          </ac:picMkLst>
        </pc:picChg>
        <pc:picChg chg="del">
          <ac:chgData name="George Wright" userId="31f3b7380d9e0b46" providerId="LiveId" clId="{DCAA40CD-E653-4F85-89C6-EBACEEC95FBF}" dt="2022-08-20T21:08:41.791" v="914" actId="478"/>
          <ac:picMkLst>
            <pc:docMk/>
            <pc:sldMk cId="3493765322" sldId="296"/>
            <ac:picMk id="5" creationId="{779B28B7-C6A2-45B2-A117-3FE7BFC9F917}"/>
          </ac:picMkLst>
        </pc:picChg>
      </pc:sldChg>
      <pc:sldChg chg="addSp delSp modSp add del mod modNotes">
        <pc:chgData name="George Wright" userId="31f3b7380d9e0b46" providerId="LiveId" clId="{DCAA40CD-E653-4F85-89C6-EBACEEC95FBF}" dt="2022-09-05T15:18:24.931" v="2081" actId="47"/>
        <pc:sldMkLst>
          <pc:docMk/>
          <pc:sldMk cId="2376541548" sldId="297"/>
        </pc:sldMkLst>
        <pc:spChg chg="mod">
          <ac:chgData name="George Wright" userId="31f3b7380d9e0b46" providerId="LiveId" clId="{DCAA40CD-E653-4F85-89C6-EBACEEC95FBF}" dt="2022-08-20T21:17:05.613" v="992" actId="20577"/>
          <ac:spMkLst>
            <pc:docMk/>
            <pc:sldMk cId="2376541548" sldId="297"/>
            <ac:spMk id="2" creationId="{CACC32C6-F0D9-0BC8-D1D9-288B05F9F0A4}"/>
          </ac:spMkLst>
        </pc:spChg>
        <pc:picChg chg="add mod">
          <ac:chgData name="George Wright" userId="31f3b7380d9e0b46" providerId="LiveId" clId="{DCAA40CD-E653-4F85-89C6-EBACEEC95FBF}" dt="2022-08-20T21:23:34.634" v="1083" actId="1076"/>
          <ac:picMkLst>
            <pc:docMk/>
            <pc:sldMk cId="2376541548" sldId="297"/>
            <ac:picMk id="3" creationId="{EEA4F3A2-8A9F-DB94-B646-D403CE7C48F8}"/>
          </ac:picMkLst>
        </pc:picChg>
        <pc:picChg chg="del">
          <ac:chgData name="George Wright" userId="31f3b7380d9e0b46" providerId="LiveId" clId="{DCAA40CD-E653-4F85-89C6-EBACEEC95FBF}" dt="2022-08-20T21:17:08.740" v="993" actId="478"/>
          <ac:picMkLst>
            <pc:docMk/>
            <pc:sldMk cId="2376541548" sldId="297"/>
            <ac:picMk id="4" creationId="{CBD7DD95-7C3B-F732-796E-271C9A5CE1A5}"/>
          </ac:picMkLst>
        </pc:picChg>
      </pc:sldChg>
      <pc:sldChg chg="addSp delSp modSp add del mod modNotes">
        <pc:chgData name="George Wright" userId="31f3b7380d9e0b46" providerId="LiveId" clId="{DCAA40CD-E653-4F85-89C6-EBACEEC95FBF}" dt="2022-09-05T15:18:26.407" v="2082" actId="47"/>
        <pc:sldMkLst>
          <pc:docMk/>
          <pc:sldMk cId="1940901998" sldId="298"/>
        </pc:sldMkLst>
        <pc:spChg chg="mod">
          <ac:chgData name="George Wright" userId="31f3b7380d9e0b46" providerId="LiveId" clId="{DCAA40CD-E653-4F85-89C6-EBACEEC95FBF}" dt="2022-08-20T21:25:19.942" v="1105" actId="20577"/>
          <ac:spMkLst>
            <pc:docMk/>
            <pc:sldMk cId="1940901998" sldId="298"/>
            <ac:spMk id="2" creationId="{CACC32C6-F0D9-0BC8-D1D9-288B05F9F0A4}"/>
          </ac:spMkLst>
        </pc:spChg>
        <pc:picChg chg="del">
          <ac:chgData name="George Wright" userId="31f3b7380d9e0b46" providerId="LiveId" clId="{DCAA40CD-E653-4F85-89C6-EBACEEC95FBF}" dt="2022-08-20T21:25:07.611" v="1085" actId="478"/>
          <ac:picMkLst>
            <pc:docMk/>
            <pc:sldMk cId="1940901998" sldId="298"/>
            <ac:picMk id="3" creationId="{EEA4F3A2-8A9F-DB94-B646-D403CE7C48F8}"/>
          </ac:picMkLst>
        </pc:picChg>
        <pc:picChg chg="add mod">
          <ac:chgData name="George Wright" userId="31f3b7380d9e0b46" providerId="LiveId" clId="{DCAA40CD-E653-4F85-89C6-EBACEEC95FBF}" dt="2022-08-20T21:32:12.167" v="1140" actId="962"/>
          <ac:picMkLst>
            <pc:docMk/>
            <pc:sldMk cId="1940901998" sldId="298"/>
            <ac:picMk id="5" creationId="{596D1FDE-A974-E028-38F0-E629E938680D}"/>
          </ac:picMkLst>
        </pc:picChg>
      </pc:sldChg>
      <pc:sldChg chg="addSp delSp modSp add mod modNotes">
        <pc:chgData name="George Wright" userId="31f3b7380d9e0b46" providerId="LiveId" clId="{DCAA40CD-E653-4F85-89C6-EBACEEC95FBF}" dt="2022-09-09T14:39:48.585" v="7666" actId="20577"/>
        <pc:sldMkLst>
          <pc:docMk/>
          <pc:sldMk cId="4215103967" sldId="299"/>
        </pc:sldMkLst>
        <pc:spChg chg="mod">
          <ac:chgData name="George Wright" userId="31f3b7380d9e0b46" providerId="LiveId" clId="{DCAA40CD-E653-4F85-89C6-EBACEEC95FBF}" dt="2022-09-05T14:07:09.885" v="1166" actId="20577"/>
          <ac:spMkLst>
            <pc:docMk/>
            <pc:sldMk cId="4215103967" sldId="299"/>
            <ac:spMk id="2" creationId="{26B08662-9FD9-3484-CB05-827F14BEF591}"/>
          </ac:spMkLst>
        </pc:spChg>
        <pc:spChg chg="add del mod">
          <ac:chgData name="George Wright" userId="31f3b7380d9e0b46" providerId="LiveId" clId="{DCAA40CD-E653-4F85-89C6-EBACEEC95FBF}" dt="2022-09-05T14:15:12.208" v="1181"/>
          <ac:spMkLst>
            <pc:docMk/>
            <pc:sldMk cId="4215103967" sldId="299"/>
            <ac:spMk id="3" creationId="{931C34FC-65B0-3189-6352-72F61C0FC03E}"/>
          </ac:spMkLst>
        </pc:spChg>
        <pc:spChg chg="add del mod">
          <ac:chgData name="George Wright" userId="31f3b7380d9e0b46" providerId="LiveId" clId="{DCAA40CD-E653-4F85-89C6-EBACEEC95FBF}" dt="2022-09-05T14:16:48.046" v="1206"/>
          <ac:spMkLst>
            <pc:docMk/>
            <pc:sldMk cId="4215103967" sldId="299"/>
            <ac:spMk id="9" creationId="{2F734023-7451-88F3-D67E-6A5E3DE7CC8E}"/>
          </ac:spMkLst>
        </pc:spChg>
        <pc:spChg chg="add mod">
          <ac:chgData name="George Wright" userId="31f3b7380d9e0b46" providerId="LiveId" clId="{DCAA40CD-E653-4F85-89C6-EBACEEC95FBF}" dt="2022-09-06T17:30:16.583" v="6543" actId="20577"/>
          <ac:spMkLst>
            <pc:docMk/>
            <pc:sldMk cId="4215103967" sldId="299"/>
            <ac:spMk id="10" creationId="{7FB0B902-9D65-1918-3D69-25A639066434}"/>
          </ac:spMkLst>
        </pc:spChg>
        <pc:picChg chg="del">
          <ac:chgData name="George Wright" userId="31f3b7380d9e0b46" providerId="LiveId" clId="{DCAA40CD-E653-4F85-89C6-EBACEEC95FBF}" dt="2022-09-05T14:07:06.334" v="1165" actId="478"/>
          <ac:picMkLst>
            <pc:docMk/>
            <pc:sldMk cId="4215103967" sldId="299"/>
            <ac:picMk id="5" creationId="{06955DF0-5633-8B47-43C2-AE3AF34C69D6}"/>
          </ac:picMkLst>
        </pc:picChg>
        <pc:picChg chg="add del mod">
          <ac:chgData name="George Wright" userId="31f3b7380d9e0b46" providerId="LiveId" clId="{DCAA40CD-E653-4F85-89C6-EBACEEC95FBF}" dt="2022-09-05T14:15:12.204" v="1179" actId="478"/>
          <ac:picMkLst>
            <pc:docMk/>
            <pc:sldMk cId="4215103967" sldId="299"/>
            <ac:picMk id="6" creationId="{D8AC0372-8E07-2127-A8B9-8F5C2374EAAC}"/>
          </ac:picMkLst>
        </pc:picChg>
        <pc:picChg chg="add mod">
          <ac:chgData name="George Wright" userId="31f3b7380d9e0b46" providerId="LiveId" clId="{DCAA40CD-E653-4F85-89C6-EBACEEC95FBF}" dt="2022-09-09T14:25:24.935" v="7324" actId="1076"/>
          <ac:picMkLst>
            <pc:docMk/>
            <pc:sldMk cId="4215103967" sldId="299"/>
            <ac:picMk id="8" creationId="{34FB07E2-CAD6-B3CD-1C14-4E67F6C8FDAF}"/>
          </ac:picMkLst>
        </pc:picChg>
      </pc:sldChg>
      <pc:sldChg chg="addSp delSp modSp add mod ord modNotes">
        <pc:chgData name="George Wright" userId="31f3b7380d9e0b46" providerId="LiveId" clId="{DCAA40CD-E653-4F85-89C6-EBACEEC95FBF}" dt="2022-09-05T18:52:50.693" v="3909" actId="20577"/>
        <pc:sldMkLst>
          <pc:docMk/>
          <pc:sldMk cId="1302929526" sldId="300"/>
        </pc:sldMkLst>
        <pc:spChg chg="mod">
          <ac:chgData name="George Wright" userId="31f3b7380d9e0b46" providerId="LiveId" clId="{DCAA40CD-E653-4F85-89C6-EBACEEC95FBF}" dt="2022-09-05T15:09:20.943" v="1834" actId="1076"/>
          <ac:spMkLst>
            <pc:docMk/>
            <pc:sldMk cId="1302929526" sldId="300"/>
            <ac:spMk id="2" creationId="{26B08662-9FD9-3484-CB05-827F14BEF591}"/>
          </ac:spMkLst>
        </pc:spChg>
        <pc:spChg chg="del mod">
          <ac:chgData name="George Wright" userId="31f3b7380d9e0b46" providerId="LiveId" clId="{DCAA40CD-E653-4F85-89C6-EBACEEC95FBF}" dt="2022-09-05T14:55:37.837" v="1727" actId="478"/>
          <ac:spMkLst>
            <pc:docMk/>
            <pc:sldMk cId="1302929526" sldId="300"/>
            <ac:spMk id="10" creationId="{7FB0B902-9D65-1918-3D69-25A639066434}"/>
          </ac:spMkLst>
        </pc:spChg>
        <pc:spChg chg="add mod">
          <ac:chgData name="George Wright" userId="31f3b7380d9e0b46" providerId="LiveId" clId="{DCAA40CD-E653-4F85-89C6-EBACEEC95FBF}" dt="2022-09-05T15:17:30.248" v="2035" actId="164"/>
          <ac:spMkLst>
            <pc:docMk/>
            <pc:sldMk cId="1302929526" sldId="300"/>
            <ac:spMk id="21" creationId="{6D231B35-6B6F-98EB-B3AC-91A275E8170F}"/>
          </ac:spMkLst>
        </pc:spChg>
        <pc:spChg chg="add mod">
          <ac:chgData name="George Wright" userId="31f3b7380d9e0b46" providerId="LiveId" clId="{DCAA40CD-E653-4F85-89C6-EBACEEC95FBF}" dt="2022-09-05T15:17:30.248" v="2035" actId="164"/>
          <ac:spMkLst>
            <pc:docMk/>
            <pc:sldMk cId="1302929526" sldId="300"/>
            <ac:spMk id="22" creationId="{44B004C5-DBA7-390A-669E-05B5733295C0}"/>
          </ac:spMkLst>
        </pc:spChg>
        <pc:spChg chg="add mod">
          <ac:chgData name="George Wright" userId="31f3b7380d9e0b46" providerId="LiveId" clId="{DCAA40CD-E653-4F85-89C6-EBACEEC95FBF}" dt="2022-09-05T15:17:30.248" v="2035" actId="164"/>
          <ac:spMkLst>
            <pc:docMk/>
            <pc:sldMk cId="1302929526" sldId="300"/>
            <ac:spMk id="23" creationId="{86424B5C-53C0-AB22-B08D-D6C32D89E7D6}"/>
          </ac:spMkLst>
        </pc:spChg>
        <pc:spChg chg="add mod">
          <ac:chgData name="George Wright" userId="31f3b7380d9e0b46" providerId="LiveId" clId="{DCAA40CD-E653-4F85-89C6-EBACEEC95FBF}" dt="2022-09-05T15:17:30.248" v="2035" actId="164"/>
          <ac:spMkLst>
            <pc:docMk/>
            <pc:sldMk cId="1302929526" sldId="300"/>
            <ac:spMk id="24" creationId="{3159ED5B-4ED0-0D13-3E57-2F9A97DB06AA}"/>
          </ac:spMkLst>
        </pc:spChg>
        <pc:spChg chg="add del mod">
          <ac:chgData name="George Wright" userId="31f3b7380d9e0b46" providerId="LiveId" clId="{DCAA40CD-E653-4F85-89C6-EBACEEC95FBF}" dt="2022-09-05T15:12:51.792" v="1914"/>
          <ac:spMkLst>
            <pc:docMk/>
            <pc:sldMk cId="1302929526" sldId="300"/>
            <ac:spMk id="25" creationId="{B80A0E2C-E79E-7EBE-F7F5-A47DFA4124BB}"/>
          </ac:spMkLst>
        </pc:spChg>
        <pc:spChg chg="add mod">
          <ac:chgData name="George Wright" userId="31f3b7380d9e0b46" providerId="LiveId" clId="{DCAA40CD-E653-4F85-89C6-EBACEEC95FBF}" dt="2022-09-05T15:17:30.248" v="2035" actId="164"/>
          <ac:spMkLst>
            <pc:docMk/>
            <pc:sldMk cId="1302929526" sldId="300"/>
            <ac:spMk id="26" creationId="{6BF1C3CB-0B1A-7C80-56A5-40F801CBDDC8}"/>
          </ac:spMkLst>
        </pc:spChg>
        <pc:spChg chg="add mod">
          <ac:chgData name="George Wright" userId="31f3b7380d9e0b46" providerId="LiveId" clId="{DCAA40CD-E653-4F85-89C6-EBACEEC95FBF}" dt="2022-09-05T15:17:30.248" v="2035" actId="164"/>
          <ac:spMkLst>
            <pc:docMk/>
            <pc:sldMk cId="1302929526" sldId="300"/>
            <ac:spMk id="28" creationId="{32731283-AC5A-1C86-ACD2-867897FC5A24}"/>
          </ac:spMkLst>
        </pc:spChg>
        <pc:grpChg chg="add mod">
          <ac:chgData name="George Wright" userId="31f3b7380d9e0b46" providerId="LiveId" clId="{DCAA40CD-E653-4F85-89C6-EBACEEC95FBF}" dt="2022-09-05T15:17:38.528" v="2065" actId="1036"/>
          <ac:grpSpMkLst>
            <pc:docMk/>
            <pc:sldMk cId="1302929526" sldId="300"/>
            <ac:grpSpMk id="29" creationId="{F43FF9B5-EFCB-2C07-489D-0A63276B972B}"/>
          </ac:grpSpMkLst>
        </pc:grpChg>
        <pc:graphicFrameChg chg="add del">
          <ac:chgData name="George Wright" userId="31f3b7380d9e0b46" providerId="LiveId" clId="{DCAA40CD-E653-4F85-89C6-EBACEEC95FBF}" dt="2022-09-05T14:52:19.029" v="1570" actId="3680"/>
          <ac:graphicFrameMkLst>
            <pc:docMk/>
            <pc:sldMk cId="1302929526" sldId="300"/>
            <ac:graphicFrameMk id="3" creationId="{9E403F02-BDC0-AB81-468D-7A553552B1F3}"/>
          </ac:graphicFrameMkLst>
        </pc:graphicFrameChg>
        <pc:graphicFrameChg chg="add del mod modGraphic">
          <ac:chgData name="George Wright" userId="31f3b7380d9e0b46" providerId="LiveId" clId="{DCAA40CD-E653-4F85-89C6-EBACEEC95FBF}" dt="2022-09-05T15:06:26.797" v="1808" actId="478"/>
          <ac:graphicFrameMkLst>
            <pc:docMk/>
            <pc:sldMk cId="1302929526" sldId="300"/>
            <ac:graphicFrameMk id="4" creationId="{BAA1A66C-65B3-6BD4-547D-1AE57EAF28EB}"/>
          </ac:graphicFrameMkLst>
        </pc:graphicFrameChg>
        <pc:picChg chg="add del mod">
          <ac:chgData name="George Wright" userId="31f3b7380d9e0b46" providerId="LiveId" clId="{DCAA40CD-E653-4F85-89C6-EBACEEC95FBF}" dt="2022-09-05T14:53:08.175" v="1581" actId="478"/>
          <ac:picMkLst>
            <pc:docMk/>
            <pc:sldMk cId="1302929526" sldId="300"/>
            <ac:picMk id="6" creationId="{0D4555BC-D980-CCAA-2B1C-76D4E691245A}"/>
          </ac:picMkLst>
        </pc:picChg>
        <pc:picChg chg="del">
          <ac:chgData name="George Wright" userId="31f3b7380d9e0b46" providerId="LiveId" clId="{DCAA40CD-E653-4F85-89C6-EBACEEC95FBF}" dt="2022-09-05T14:43:02.201" v="1564" actId="478"/>
          <ac:picMkLst>
            <pc:docMk/>
            <pc:sldMk cId="1302929526" sldId="300"/>
            <ac:picMk id="8" creationId="{34FB07E2-CAD6-B3CD-1C14-4E67F6C8FDAF}"/>
          </ac:picMkLst>
        </pc:picChg>
        <pc:picChg chg="add mod">
          <ac:chgData name="George Wright" userId="31f3b7380d9e0b46" providerId="LiveId" clId="{DCAA40CD-E653-4F85-89C6-EBACEEC95FBF}" dt="2022-09-05T15:17:30.248" v="2035" actId="164"/>
          <ac:picMkLst>
            <pc:docMk/>
            <pc:sldMk cId="1302929526" sldId="300"/>
            <ac:picMk id="9" creationId="{BABC56A9-D52F-F1CC-C043-56E68A935DFE}"/>
          </ac:picMkLst>
        </pc:picChg>
        <pc:picChg chg="add mod">
          <ac:chgData name="George Wright" userId="31f3b7380d9e0b46" providerId="LiveId" clId="{DCAA40CD-E653-4F85-89C6-EBACEEC95FBF}" dt="2022-09-05T15:17:30.248" v="2035" actId="164"/>
          <ac:picMkLst>
            <pc:docMk/>
            <pc:sldMk cId="1302929526" sldId="300"/>
            <ac:picMk id="12" creationId="{FE5C42DC-D02A-D59A-E6AE-A683D8342286}"/>
          </ac:picMkLst>
        </pc:picChg>
        <pc:picChg chg="add mod">
          <ac:chgData name="George Wright" userId="31f3b7380d9e0b46" providerId="LiveId" clId="{DCAA40CD-E653-4F85-89C6-EBACEEC95FBF}" dt="2022-09-05T15:17:30.248" v="2035" actId="164"/>
          <ac:picMkLst>
            <pc:docMk/>
            <pc:sldMk cId="1302929526" sldId="300"/>
            <ac:picMk id="14" creationId="{C83771C2-55A5-3C36-2BE9-BBA86644DD09}"/>
          </ac:picMkLst>
        </pc:picChg>
        <pc:picChg chg="add mod">
          <ac:chgData name="George Wright" userId="31f3b7380d9e0b46" providerId="LiveId" clId="{DCAA40CD-E653-4F85-89C6-EBACEEC95FBF}" dt="2022-09-05T15:17:30.248" v="2035" actId="164"/>
          <ac:picMkLst>
            <pc:docMk/>
            <pc:sldMk cId="1302929526" sldId="300"/>
            <ac:picMk id="16" creationId="{E716594E-4E14-5B50-D0D1-35912BB7003B}"/>
          </ac:picMkLst>
        </pc:picChg>
        <pc:picChg chg="add mod">
          <ac:chgData name="George Wright" userId="31f3b7380d9e0b46" providerId="LiveId" clId="{DCAA40CD-E653-4F85-89C6-EBACEEC95FBF}" dt="2022-09-05T15:17:30.248" v="2035" actId="164"/>
          <ac:picMkLst>
            <pc:docMk/>
            <pc:sldMk cId="1302929526" sldId="300"/>
            <ac:picMk id="18" creationId="{6331F06E-4D37-D0CE-9E7C-2114DCDAE385}"/>
          </ac:picMkLst>
        </pc:picChg>
        <pc:picChg chg="add mod">
          <ac:chgData name="George Wright" userId="31f3b7380d9e0b46" providerId="LiveId" clId="{DCAA40CD-E653-4F85-89C6-EBACEEC95FBF}" dt="2022-09-05T15:17:30.248" v="2035" actId="164"/>
          <ac:picMkLst>
            <pc:docMk/>
            <pc:sldMk cId="1302929526" sldId="300"/>
            <ac:picMk id="20" creationId="{1D2FC9C6-2546-BEEA-9FAA-3B486566E712}"/>
          </ac:picMkLst>
        </pc:picChg>
      </pc:sldChg>
      <pc:sldChg chg="addSp delSp modSp add mod modNotes">
        <pc:chgData name="George Wright" userId="31f3b7380d9e0b46" providerId="LiveId" clId="{DCAA40CD-E653-4F85-89C6-EBACEEC95FBF}" dt="2022-09-05T19:53:32.108" v="5182" actId="20577"/>
        <pc:sldMkLst>
          <pc:docMk/>
          <pc:sldMk cId="755285165" sldId="301"/>
        </pc:sldMkLst>
        <pc:spChg chg="mod">
          <ac:chgData name="George Wright" userId="31f3b7380d9e0b46" providerId="LiveId" clId="{DCAA40CD-E653-4F85-89C6-EBACEEC95FBF}" dt="2022-09-05T19:53:32.108" v="5182" actId="20577"/>
          <ac:spMkLst>
            <pc:docMk/>
            <pc:sldMk cId="755285165" sldId="301"/>
            <ac:spMk id="2" creationId="{26B08662-9FD9-3484-CB05-827F14BEF591}"/>
          </ac:spMkLst>
        </pc:spChg>
        <pc:spChg chg="add del mod">
          <ac:chgData name="George Wright" userId="31f3b7380d9e0b46" providerId="LiveId" clId="{DCAA40CD-E653-4F85-89C6-EBACEEC95FBF}" dt="2022-09-05T18:40:08.472" v="3059" actId="478"/>
          <ac:spMkLst>
            <pc:docMk/>
            <pc:sldMk cId="755285165" sldId="301"/>
            <ac:spMk id="3" creationId="{945F86BB-26E3-0E0C-B4B8-5AA1216B12C9}"/>
          </ac:spMkLst>
        </pc:spChg>
        <pc:grpChg chg="del">
          <ac:chgData name="George Wright" userId="31f3b7380d9e0b46" providerId="LiveId" clId="{DCAA40CD-E653-4F85-89C6-EBACEEC95FBF}" dt="2022-09-05T15:25:05.416" v="2103" actId="478"/>
          <ac:grpSpMkLst>
            <pc:docMk/>
            <pc:sldMk cId="755285165" sldId="301"/>
            <ac:grpSpMk id="29" creationId="{F43FF9B5-EFCB-2C07-489D-0A63276B972B}"/>
          </ac:grpSpMkLst>
        </pc:grpChg>
        <pc:picChg chg="add mod">
          <ac:chgData name="George Wright" userId="31f3b7380d9e0b46" providerId="LiveId" clId="{DCAA40CD-E653-4F85-89C6-EBACEEC95FBF}" dt="2022-09-05T18:40:25.821" v="3065" actId="1076"/>
          <ac:picMkLst>
            <pc:docMk/>
            <pc:sldMk cId="755285165" sldId="301"/>
            <ac:picMk id="5" creationId="{562C30B4-B5EA-8E69-7038-FD850F3A0CE7}"/>
          </ac:picMkLst>
        </pc:picChg>
      </pc:sldChg>
      <pc:sldChg chg="addSp delSp modSp add mod modNotes">
        <pc:chgData name="George Wright" userId="31f3b7380d9e0b46" providerId="LiveId" clId="{DCAA40CD-E653-4F85-89C6-EBACEEC95FBF}" dt="2022-09-05T20:11:31.758" v="5197" actId="20577"/>
        <pc:sldMkLst>
          <pc:docMk/>
          <pc:sldMk cId="1246846294" sldId="302"/>
        </pc:sldMkLst>
        <pc:spChg chg="mod">
          <ac:chgData name="George Wright" userId="31f3b7380d9e0b46" providerId="LiveId" clId="{DCAA40CD-E653-4F85-89C6-EBACEEC95FBF}" dt="2022-09-05T20:11:31.758" v="5197" actId="20577"/>
          <ac:spMkLst>
            <pc:docMk/>
            <pc:sldMk cId="1246846294" sldId="302"/>
            <ac:spMk id="2" creationId="{26B08662-9FD9-3484-CB05-827F14BEF591}"/>
          </ac:spMkLst>
        </pc:spChg>
        <pc:spChg chg="del mod">
          <ac:chgData name="George Wright" userId="31f3b7380d9e0b46" providerId="LiveId" clId="{DCAA40CD-E653-4F85-89C6-EBACEEC95FBF}" dt="2022-09-05T17:13:01.901" v="2875" actId="478"/>
          <ac:spMkLst>
            <pc:docMk/>
            <pc:sldMk cId="1246846294" sldId="302"/>
            <ac:spMk id="3" creationId="{945F86BB-26E3-0E0C-B4B8-5AA1216B12C9}"/>
          </ac:spMkLst>
        </pc:spChg>
        <pc:spChg chg="add mod">
          <ac:chgData name="George Wright" userId="31f3b7380d9e0b46" providerId="LiveId" clId="{DCAA40CD-E653-4F85-89C6-EBACEEC95FBF}" dt="2022-09-05T17:13:36.280" v="2882" actId="1076"/>
          <ac:spMkLst>
            <pc:docMk/>
            <pc:sldMk cId="1246846294" sldId="302"/>
            <ac:spMk id="6" creationId="{BEB33A94-BECE-441F-FFD4-5EED6CA87D2B}"/>
          </ac:spMkLst>
        </pc:spChg>
        <pc:picChg chg="add mod">
          <ac:chgData name="George Wright" userId="31f3b7380d9e0b46" providerId="LiveId" clId="{DCAA40CD-E653-4F85-89C6-EBACEEC95FBF}" dt="2022-09-05T17:12:52.638" v="2873" actId="1076"/>
          <ac:picMkLst>
            <pc:docMk/>
            <pc:sldMk cId="1246846294" sldId="302"/>
            <ac:picMk id="5" creationId="{FAA02B8E-3BCF-2C7C-9295-234CEA2CE40F}"/>
          </ac:picMkLst>
        </pc:picChg>
      </pc:sldChg>
      <pc:sldChg chg="addSp delSp modSp add mod modNotes">
        <pc:chgData name="George Wright" userId="31f3b7380d9e0b46" providerId="LiveId" clId="{DCAA40CD-E653-4F85-89C6-EBACEEC95FBF}" dt="2022-09-05T19:46:36.392" v="4977" actId="1076"/>
        <pc:sldMkLst>
          <pc:docMk/>
          <pc:sldMk cId="519888169" sldId="303"/>
        </pc:sldMkLst>
        <pc:spChg chg="mod">
          <ac:chgData name="George Wright" userId="31f3b7380d9e0b46" providerId="LiveId" clId="{DCAA40CD-E653-4F85-89C6-EBACEEC95FBF}" dt="2022-09-05T16:06:24.478" v="2253" actId="20577"/>
          <ac:spMkLst>
            <pc:docMk/>
            <pc:sldMk cId="519888169" sldId="303"/>
            <ac:spMk id="2" creationId="{26B08662-9FD9-3484-CB05-827F14BEF591}"/>
          </ac:spMkLst>
        </pc:spChg>
        <pc:spChg chg="del mod">
          <ac:chgData name="George Wright" userId="31f3b7380d9e0b46" providerId="LiveId" clId="{DCAA40CD-E653-4F85-89C6-EBACEEC95FBF}" dt="2022-09-05T18:51:53.923" v="3788" actId="478"/>
          <ac:spMkLst>
            <pc:docMk/>
            <pc:sldMk cId="519888169" sldId="303"/>
            <ac:spMk id="3" creationId="{945F86BB-26E3-0E0C-B4B8-5AA1216B12C9}"/>
          </ac:spMkLst>
        </pc:spChg>
        <pc:spChg chg="add mod">
          <ac:chgData name="George Wright" userId="31f3b7380d9e0b46" providerId="LiveId" clId="{DCAA40CD-E653-4F85-89C6-EBACEEC95FBF}" dt="2022-09-05T19:45:58.063" v="4966" actId="1076"/>
          <ac:spMkLst>
            <pc:docMk/>
            <pc:sldMk cId="519888169" sldId="303"/>
            <ac:spMk id="11" creationId="{E9C34DBE-B166-C21A-1912-1C386F9DF0AA}"/>
          </ac:spMkLst>
        </pc:spChg>
        <pc:spChg chg="add mod">
          <ac:chgData name="George Wright" userId="31f3b7380d9e0b46" providerId="LiveId" clId="{DCAA40CD-E653-4F85-89C6-EBACEEC95FBF}" dt="2022-09-05T19:46:36.392" v="4977" actId="1076"/>
          <ac:spMkLst>
            <pc:docMk/>
            <pc:sldMk cId="519888169" sldId="303"/>
            <ac:spMk id="12" creationId="{D90C5A23-612C-09CE-F20E-EA97818C30C0}"/>
          </ac:spMkLst>
        </pc:spChg>
        <pc:grpChg chg="add mod">
          <ac:chgData name="George Wright" userId="31f3b7380d9e0b46" providerId="LiveId" clId="{DCAA40CD-E653-4F85-89C6-EBACEEC95FBF}" dt="2022-09-05T19:44:38.232" v="4949" actId="164"/>
          <ac:grpSpMkLst>
            <pc:docMk/>
            <pc:sldMk cId="519888169" sldId="303"/>
            <ac:grpSpMk id="10" creationId="{D46F5220-EAC9-815E-361C-A023830A66A6}"/>
          </ac:grpSpMkLst>
        </pc:grpChg>
        <pc:picChg chg="add mod">
          <ac:chgData name="George Wright" userId="31f3b7380d9e0b46" providerId="LiveId" clId="{DCAA40CD-E653-4F85-89C6-EBACEEC95FBF}" dt="2022-09-05T19:44:38.232" v="4949" actId="164"/>
          <ac:picMkLst>
            <pc:docMk/>
            <pc:sldMk cId="519888169" sldId="303"/>
            <ac:picMk id="5" creationId="{66EB0054-79FD-F002-0099-C7DCA213BBD4}"/>
          </ac:picMkLst>
        </pc:picChg>
        <pc:picChg chg="add del mod">
          <ac:chgData name="George Wright" userId="31f3b7380d9e0b46" providerId="LiveId" clId="{DCAA40CD-E653-4F85-89C6-EBACEEC95FBF}" dt="2022-09-05T19:41:16.621" v="4935" actId="478"/>
          <ac:picMkLst>
            <pc:docMk/>
            <pc:sldMk cId="519888169" sldId="303"/>
            <ac:picMk id="7" creationId="{19EAB373-4C13-B2D9-FAB7-AAF32FDEDC21}"/>
          </ac:picMkLst>
        </pc:picChg>
        <pc:picChg chg="add mod">
          <ac:chgData name="George Wright" userId="31f3b7380d9e0b46" providerId="LiveId" clId="{DCAA40CD-E653-4F85-89C6-EBACEEC95FBF}" dt="2022-09-05T19:44:38.232" v="4949" actId="164"/>
          <ac:picMkLst>
            <pc:docMk/>
            <pc:sldMk cId="519888169" sldId="303"/>
            <ac:picMk id="9" creationId="{C46B465B-4ED5-A94F-34BE-69D94424B197}"/>
          </ac:picMkLst>
        </pc:picChg>
      </pc:sldChg>
      <pc:sldChg chg="addSp delSp modSp add mod modNotes">
        <pc:chgData name="George Wright" userId="31f3b7380d9e0b46" providerId="LiveId" clId="{DCAA40CD-E653-4F85-89C6-EBACEEC95FBF}" dt="2022-09-05T19:15:35.698" v="4381" actId="20577"/>
        <pc:sldMkLst>
          <pc:docMk/>
          <pc:sldMk cId="817580531" sldId="304"/>
        </pc:sldMkLst>
        <pc:spChg chg="mod">
          <ac:chgData name="George Wright" userId="31f3b7380d9e0b46" providerId="LiveId" clId="{DCAA40CD-E653-4F85-89C6-EBACEEC95FBF}" dt="2022-09-05T16:08:19.233" v="2307" actId="20577"/>
          <ac:spMkLst>
            <pc:docMk/>
            <pc:sldMk cId="817580531" sldId="304"/>
            <ac:spMk id="2" creationId="{26B08662-9FD9-3484-CB05-827F14BEF591}"/>
          </ac:spMkLst>
        </pc:spChg>
        <pc:spChg chg="del mod">
          <ac:chgData name="George Wright" userId="31f3b7380d9e0b46" providerId="LiveId" clId="{DCAA40CD-E653-4F85-89C6-EBACEEC95FBF}" dt="2022-09-05T19:11:21.404" v="4104" actId="478"/>
          <ac:spMkLst>
            <pc:docMk/>
            <pc:sldMk cId="817580531" sldId="304"/>
            <ac:spMk id="3" creationId="{945F86BB-26E3-0E0C-B4B8-5AA1216B12C9}"/>
          </ac:spMkLst>
        </pc:spChg>
        <pc:picChg chg="add mod">
          <ac:chgData name="George Wright" userId="31f3b7380d9e0b46" providerId="LiveId" clId="{DCAA40CD-E653-4F85-89C6-EBACEEC95FBF}" dt="2022-09-05T19:11:40.932" v="4110" actId="1076"/>
          <ac:picMkLst>
            <pc:docMk/>
            <pc:sldMk cId="817580531" sldId="304"/>
            <ac:picMk id="5" creationId="{C47AE67E-C9A7-5208-AED3-F8B738B8DD1B}"/>
          </ac:picMkLst>
        </pc:picChg>
      </pc:sldChg>
      <pc:sldChg chg="addSp delSp modSp add mod modNotes">
        <pc:chgData name="George Wright" userId="31f3b7380d9e0b46" providerId="LiveId" clId="{DCAA40CD-E653-4F85-89C6-EBACEEC95FBF}" dt="2022-09-05T19:17:46.494" v="4577" actId="20577"/>
        <pc:sldMkLst>
          <pc:docMk/>
          <pc:sldMk cId="382726412" sldId="305"/>
        </pc:sldMkLst>
        <pc:spChg chg="mod">
          <ac:chgData name="George Wright" userId="31f3b7380d9e0b46" providerId="LiveId" clId="{DCAA40CD-E653-4F85-89C6-EBACEEC95FBF}" dt="2022-09-05T16:16:45.055" v="2380" actId="20577"/>
          <ac:spMkLst>
            <pc:docMk/>
            <pc:sldMk cId="382726412" sldId="305"/>
            <ac:spMk id="2" creationId="{6DCCDC51-B311-7B86-11A7-27070D1DA074}"/>
          </ac:spMkLst>
        </pc:spChg>
        <pc:spChg chg="add del mod">
          <ac:chgData name="George Wright" userId="31f3b7380d9e0b46" providerId="LiveId" clId="{DCAA40CD-E653-4F85-89C6-EBACEEC95FBF}" dt="2022-09-05T16:43:24.342" v="2515" actId="21"/>
          <ac:spMkLst>
            <pc:docMk/>
            <pc:sldMk cId="382726412" sldId="305"/>
            <ac:spMk id="3" creationId="{F75D6E0B-4DDD-63BF-2F03-8A3779745514}"/>
          </ac:spMkLst>
        </pc:spChg>
        <pc:spChg chg="add mod">
          <ac:chgData name="George Wright" userId="31f3b7380d9e0b46" providerId="LiveId" clId="{DCAA40CD-E653-4F85-89C6-EBACEEC95FBF}" dt="2022-09-05T16:45:30.270" v="2571" actId="1076"/>
          <ac:spMkLst>
            <pc:docMk/>
            <pc:sldMk cId="382726412" sldId="305"/>
            <ac:spMk id="23" creationId="{91E93634-A1A1-792D-6F13-AD9CEA53BF08}"/>
          </ac:spMkLst>
        </pc:spChg>
        <pc:spChg chg="add mod">
          <ac:chgData name="George Wright" userId="31f3b7380d9e0b46" providerId="LiveId" clId="{DCAA40CD-E653-4F85-89C6-EBACEEC95FBF}" dt="2022-09-05T16:45:57.298" v="2573" actId="1076"/>
          <ac:spMkLst>
            <pc:docMk/>
            <pc:sldMk cId="382726412" sldId="305"/>
            <ac:spMk id="24" creationId="{FDBDE584-0F5B-B1D6-E55C-E3B62D187DDC}"/>
          </ac:spMkLst>
        </pc:spChg>
        <pc:spChg chg="add mod">
          <ac:chgData name="George Wright" userId="31f3b7380d9e0b46" providerId="LiveId" clId="{DCAA40CD-E653-4F85-89C6-EBACEEC95FBF}" dt="2022-09-05T16:46:56.553" v="2600" actId="1076"/>
          <ac:spMkLst>
            <pc:docMk/>
            <pc:sldMk cId="382726412" sldId="305"/>
            <ac:spMk id="25" creationId="{A47E2EBF-EFA4-EC09-D22E-D247D4D2F121}"/>
          </ac:spMkLst>
        </pc:spChg>
        <pc:spChg chg="add mod">
          <ac:chgData name="George Wright" userId="31f3b7380d9e0b46" providerId="LiveId" clId="{DCAA40CD-E653-4F85-89C6-EBACEEC95FBF}" dt="2022-09-05T16:48:05.189" v="2636" actId="1076"/>
          <ac:spMkLst>
            <pc:docMk/>
            <pc:sldMk cId="382726412" sldId="305"/>
            <ac:spMk id="26" creationId="{6CE674F0-A211-903B-A0C4-056BF38DBD00}"/>
          </ac:spMkLst>
        </pc:spChg>
        <pc:picChg chg="del">
          <ac:chgData name="George Wright" userId="31f3b7380d9e0b46" providerId="LiveId" clId="{DCAA40CD-E653-4F85-89C6-EBACEEC95FBF}" dt="2022-09-05T16:16:48.519" v="2381" actId="478"/>
          <ac:picMkLst>
            <pc:docMk/>
            <pc:sldMk cId="382726412" sldId="305"/>
            <ac:picMk id="5" creationId="{98D8BF12-4366-05DA-27FA-57F6BCD8B56B}"/>
          </ac:picMkLst>
        </pc:picChg>
        <pc:picChg chg="add del mod">
          <ac:chgData name="George Wright" userId="31f3b7380d9e0b46" providerId="LiveId" clId="{DCAA40CD-E653-4F85-89C6-EBACEEC95FBF}" dt="2022-09-05T16:41:25.868" v="2484" actId="478"/>
          <ac:picMkLst>
            <pc:docMk/>
            <pc:sldMk cId="382726412" sldId="305"/>
            <ac:picMk id="6" creationId="{4AEB6D38-866E-C111-B271-58267EAA6722}"/>
          </ac:picMkLst>
        </pc:picChg>
        <pc:picChg chg="add del mod">
          <ac:chgData name="George Wright" userId="31f3b7380d9e0b46" providerId="LiveId" clId="{DCAA40CD-E653-4F85-89C6-EBACEEC95FBF}" dt="2022-09-05T16:41:25.053" v="2483" actId="478"/>
          <ac:picMkLst>
            <pc:docMk/>
            <pc:sldMk cId="382726412" sldId="305"/>
            <ac:picMk id="8" creationId="{6A5AACD6-8C17-51A4-E445-43E1C41C2CF8}"/>
          </ac:picMkLst>
        </pc:picChg>
        <pc:picChg chg="add del mod">
          <ac:chgData name="George Wright" userId="31f3b7380d9e0b46" providerId="LiveId" clId="{DCAA40CD-E653-4F85-89C6-EBACEEC95FBF}" dt="2022-09-05T16:41:26.637" v="2485" actId="478"/>
          <ac:picMkLst>
            <pc:docMk/>
            <pc:sldMk cId="382726412" sldId="305"/>
            <ac:picMk id="10" creationId="{FCF787ED-5F90-C760-8187-D32EEBAB5BAA}"/>
          </ac:picMkLst>
        </pc:picChg>
        <pc:picChg chg="add del mod">
          <ac:chgData name="George Wright" userId="31f3b7380d9e0b46" providerId="LiveId" clId="{DCAA40CD-E653-4F85-89C6-EBACEEC95FBF}" dt="2022-09-05T16:35:00.662" v="2475" actId="478"/>
          <ac:picMkLst>
            <pc:docMk/>
            <pc:sldMk cId="382726412" sldId="305"/>
            <ac:picMk id="12" creationId="{F318CCD5-E04F-F5D4-1ACC-8B05ECAEB4C9}"/>
          </ac:picMkLst>
        </pc:picChg>
        <pc:picChg chg="add del mod">
          <ac:chgData name="George Wright" userId="31f3b7380d9e0b46" providerId="LiveId" clId="{DCAA40CD-E653-4F85-89C6-EBACEEC95FBF}" dt="2022-09-05T16:41:27.336" v="2486" actId="478"/>
          <ac:picMkLst>
            <pc:docMk/>
            <pc:sldMk cId="382726412" sldId="305"/>
            <ac:picMk id="14" creationId="{7F5D7872-EFB5-762B-36D0-77E254198FA0}"/>
          </ac:picMkLst>
        </pc:picChg>
        <pc:picChg chg="add mod">
          <ac:chgData name="George Wright" userId="31f3b7380d9e0b46" providerId="LiveId" clId="{DCAA40CD-E653-4F85-89C6-EBACEEC95FBF}" dt="2022-09-05T16:42:28.823" v="2504" actId="14100"/>
          <ac:picMkLst>
            <pc:docMk/>
            <pc:sldMk cId="382726412" sldId="305"/>
            <ac:picMk id="16" creationId="{820446E4-4BA3-A25E-3D4C-8A4C41DFCE96}"/>
          </ac:picMkLst>
        </pc:picChg>
        <pc:picChg chg="add mod">
          <ac:chgData name="George Wright" userId="31f3b7380d9e0b46" providerId="LiveId" clId="{DCAA40CD-E653-4F85-89C6-EBACEEC95FBF}" dt="2022-09-05T16:42:35.436" v="2506" actId="1076"/>
          <ac:picMkLst>
            <pc:docMk/>
            <pc:sldMk cId="382726412" sldId="305"/>
            <ac:picMk id="18" creationId="{CCE2723A-06C0-F30E-095F-7E165C5809D4}"/>
          </ac:picMkLst>
        </pc:picChg>
        <pc:picChg chg="add mod">
          <ac:chgData name="George Wright" userId="31f3b7380d9e0b46" providerId="LiveId" clId="{DCAA40CD-E653-4F85-89C6-EBACEEC95FBF}" dt="2022-09-05T16:42:42.511" v="2508" actId="14100"/>
          <ac:picMkLst>
            <pc:docMk/>
            <pc:sldMk cId="382726412" sldId="305"/>
            <ac:picMk id="20" creationId="{09B25B6C-507F-47FC-BE9B-5804631F0AAB}"/>
          </ac:picMkLst>
        </pc:picChg>
        <pc:picChg chg="add mod">
          <ac:chgData name="George Wright" userId="31f3b7380d9e0b46" providerId="LiveId" clId="{DCAA40CD-E653-4F85-89C6-EBACEEC95FBF}" dt="2022-09-05T16:43:02.776" v="2512" actId="14100"/>
          <ac:picMkLst>
            <pc:docMk/>
            <pc:sldMk cId="382726412" sldId="305"/>
            <ac:picMk id="22" creationId="{CEBEEEAA-CFF5-447A-E4E4-6C2F68AD3916}"/>
          </ac:picMkLst>
        </pc:picChg>
      </pc:sldChg>
      <pc:sldChg chg="addSp delSp modSp add mod modNotes">
        <pc:chgData name="George Wright" userId="31f3b7380d9e0b46" providerId="LiveId" clId="{DCAA40CD-E653-4F85-89C6-EBACEEC95FBF}" dt="2022-09-05T19:49:54.059" v="5178" actId="20577"/>
        <pc:sldMkLst>
          <pc:docMk/>
          <pc:sldMk cId="2917180815" sldId="306"/>
        </pc:sldMkLst>
        <pc:spChg chg="mod">
          <ac:chgData name="George Wright" userId="31f3b7380d9e0b46" providerId="LiveId" clId="{DCAA40CD-E653-4F85-89C6-EBACEEC95FBF}" dt="2022-09-05T19:39:26.914" v="4924" actId="20577"/>
          <ac:spMkLst>
            <pc:docMk/>
            <pc:sldMk cId="2917180815" sldId="306"/>
            <ac:spMk id="2" creationId="{26B08662-9FD9-3484-CB05-827F14BEF591}"/>
          </ac:spMkLst>
        </pc:spChg>
        <pc:picChg chg="add mod">
          <ac:chgData name="George Wright" userId="31f3b7380d9e0b46" providerId="LiveId" clId="{DCAA40CD-E653-4F85-89C6-EBACEEC95FBF}" dt="2022-09-05T19:40:14.299" v="4928" actId="1076"/>
          <ac:picMkLst>
            <pc:docMk/>
            <pc:sldMk cId="2917180815" sldId="306"/>
            <ac:picMk id="4" creationId="{C9E81DEF-380E-C1B2-EE7D-74CB1D0BC0CB}"/>
          </ac:picMkLst>
        </pc:picChg>
        <pc:picChg chg="del mod">
          <ac:chgData name="George Wright" userId="31f3b7380d9e0b46" providerId="LiveId" clId="{DCAA40CD-E653-4F85-89C6-EBACEEC95FBF}" dt="2022-09-05T19:37:33.332" v="4896" actId="478"/>
          <ac:picMkLst>
            <pc:docMk/>
            <pc:sldMk cId="2917180815" sldId="306"/>
            <ac:picMk id="5" creationId="{C47AE67E-C9A7-5208-AED3-F8B738B8DD1B}"/>
          </ac:picMkLst>
        </pc:picChg>
        <pc:picChg chg="add mod">
          <ac:chgData name="George Wright" userId="31f3b7380d9e0b46" providerId="LiveId" clId="{DCAA40CD-E653-4F85-89C6-EBACEEC95FBF}" dt="2022-09-05T19:40:37.036" v="4934" actId="14100"/>
          <ac:picMkLst>
            <pc:docMk/>
            <pc:sldMk cId="2917180815" sldId="306"/>
            <ac:picMk id="7" creationId="{03E6FCF4-C363-BAEF-6E18-78F7AC790BEE}"/>
          </ac:picMkLst>
        </pc:picChg>
      </pc:sldChg>
      <pc:sldChg chg="add del">
        <pc:chgData name="George Wright" userId="31f3b7380d9e0b46" providerId="LiveId" clId="{DCAA40CD-E653-4F85-89C6-EBACEEC95FBF}" dt="2022-09-05T19:39:55.281" v="4926"/>
        <pc:sldMkLst>
          <pc:docMk/>
          <pc:sldMk cId="1359781205" sldId="307"/>
        </pc:sldMkLst>
      </pc:sldChg>
      <pc:sldChg chg="addSp delSp modSp add mod modNotes">
        <pc:chgData name="George Wright" userId="31f3b7380d9e0b46" providerId="LiveId" clId="{DCAA40CD-E653-4F85-89C6-EBACEEC95FBF}" dt="2022-09-10T14:32:40.982" v="7760" actId="20577"/>
        <pc:sldMkLst>
          <pc:docMk/>
          <pc:sldMk cId="3982419628" sldId="307"/>
        </pc:sldMkLst>
        <pc:spChg chg="mod">
          <ac:chgData name="George Wright" userId="31f3b7380d9e0b46" providerId="LiveId" clId="{DCAA40CD-E653-4F85-89C6-EBACEEC95FBF}" dt="2022-09-06T16:00:42.383" v="5636" actId="20577"/>
          <ac:spMkLst>
            <pc:docMk/>
            <pc:sldMk cId="3982419628" sldId="307"/>
            <ac:spMk id="2" creationId="{DDA2903C-3CE9-193A-A29D-2410764E5C8C}"/>
          </ac:spMkLst>
        </pc:spChg>
        <pc:spChg chg="add mod">
          <ac:chgData name="George Wright" userId="31f3b7380d9e0b46" providerId="LiveId" clId="{DCAA40CD-E653-4F85-89C6-EBACEEC95FBF}" dt="2022-09-09T13:15:13.465" v="6961" actId="1076"/>
          <ac:spMkLst>
            <pc:docMk/>
            <pc:sldMk cId="3982419628" sldId="307"/>
            <ac:spMk id="3" creationId="{1796F169-7BAB-9B34-EB13-020864D8ECF9}"/>
          </ac:spMkLst>
        </pc:spChg>
        <pc:spChg chg="del mod">
          <ac:chgData name="George Wright" userId="31f3b7380d9e0b46" providerId="LiveId" clId="{DCAA40CD-E653-4F85-89C6-EBACEEC95FBF}" dt="2022-09-06T14:59:05.224" v="5243" actId="478"/>
          <ac:spMkLst>
            <pc:docMk/>
            <pc:sldMk cId="3982419628" sldId="307"/>
            <ac:spMk id="3" creationId="{A5806E80-3C38-8C40-B8D4-B7BABE35EB3A}"/>
          </ac:spMkLst>
        </pc:spChg>
        <pc:spChg chg="add mod">
          <ac:chgData name="George Wright" userId="31f3b7380d9e0b46" providerId="LiveId" clId="{DCAA40CD-E653-4F85-89C6-EBACEEC95FBF}" dt="2022-09-09T13:15:05.758" v="6960" actId="1076"/>
          <ac:spMkLst>
            <pc:docMk/>
            <pc:sldMk cId="3982419628" sldId="307"/>
            <ac:spMk id="4" creationId="{A1E5E8CC-093B-508A-A0FF-DFDEC9CECCEF}"/>
          </ac:spMkLst>
        </pc:spChg>
        <pc:spChg chg="add mod">
          <ac:chgData name="George Wright" userId="31f3b7380d9e0b46" providerId="LiveId" clId="{DCAA40CD-E653-4F85-89C6-EBACEEC95FBF}" dt="2022-09-09T13:10:59.285" v="6936" actId="1076"/>
          <ac:spMkLst>
            <pc:docMk/>
            <pc:sldMk cId="3982419628" sldId="307"/>
            <ac:spMk id="5" creationId="{D4A8CF77-94B1-43F1-28FF-66F697090ECF}"/>
          </ac:spMkLst>
        </pc:spChg>
        <pc:spChg chg="add mod">
          <ac:chgData name="George Wright" userId="31f3b7380d9e0b46" providerId="LiveId" clId="{DCAA40CD-E653-4F85-89C6-EBACEEC95FBF}" dt="2022-09-09T13:10:26.829" v="6931" actId="1076"/>
          <ac:spMkLst>
            <pc:docMk/>
            <pc:sldMk cId="3982419628" sldId="307"/>
            <ac:spMk id="6" creationId="{2822E18D-8EB8-D26C-8535-5692F2CA7F5F}"/>
          </ac:spMkLst>
        </pc:spChg>
        <pc:picChg chg="del">
          <ac:chgData name="George Wright" userId="31f3b7380d9e0b46" providerId="LiveId" clId="{DCAA40CD-E653-4F85-89C6-EBACEEC95FBF}" dt="2022-09-06T14:59:00.800" v="5241" actId="478"/>
          <ac:picMkLst>
            <pc:docMk/>
            <pc:sldMk cId="3982419628" sldId="307"/>
            <ac:picMk id="4" creationId="{24066ECD-72CF-DD4C-B7A9-51FA1CA2FD5A}"/>
          </ac:picMkLst>
        </pc:picChg>
        <pc:picChg chg="del">
          <ac:chgData name="George Wright" userId="31f3b7380d9e0b46" providerId="LiveId" clId="{DCAA40CD-E653-4F85-89C6-EBACEEC95FBF}" dt="2022-09-06T14:58:59.868" v="5240" actId="478"/>
          <ac:picMkLst>
            <pc:docMk/>
            <pc:sldMk cId="3982419628" sldId="307"/>
            <ac:picMk id="7" creationId="{D79C5BB0-B4CF-464F-5E11-D2D03B6B5635}"/>
          </ac:picMkLst>
        </pc:picChg>
        <pc:picChg chg="add mod">
          <ac:chgData name="George Wright" userId="31f3b7380d9e0b46" providerId="LiveId" clId="{DCAA40CD-E653-4F85-89C6-EBACEEC95FBF}" dt="2022-09-09T13:10:51.759" v="6935" actId="1076"/>
          <ac:picMkLst>
            <pc:docMk/>
            <pc:sldMk cId="3982419628" sldId="307"/>
            <ac:picMk id="9" creationId="{3FD7B31D-B03B-E845-C577-342608AD9965}"/>
          </ac:picMkLst>
        </pc:picChg>
        <pc:picChg chg="add mod">
          <ac:chgData name="George Wright" userId="31f3b7380d9e0b46" providerId="LiveId" clId="{DCAA40CD-E653-4F85-89C6-EBACEEC95FBF}" dt="2022-09-09T13:10:47.662" v="6934" actId="1076"/>
          <ac:picMkLst>
            <pc:docMk/>
            <pc:sldMk cId="3982419628" sldId="307"/>
            <ac:picMk id="11" creationId="{A67B183F-B311-FDB9-8571-82034D2B4444}"/>
          </ac:picMkLst>
        </pc:picChg>
      </pc:sldChg>
      <pc:sldChg chg="addSp delSp modSp add mod">
        <pc:chgData name="George Wright" userId="31f3b7380d9e0b46" providerId="LiveId" clId="{DCAA40CD-E653-4F85-89C6-EBACEEC95FBF}" dt="2022-09-06T15:32:58.207" v="5499" actId="1076"/>
        <pc:sldMkLst>
          <pc:docMk/>
          <pc:sldMk cId="2791909515" sldId="308"/>
        </pc:sldMkLst>
        <pc:spChg chg="mod">
          <ac:chgData name="George Wright" userId="31f3b7380d9e0b46" providerId="LiveId" clId="{DCAA40CD-E653-4F85-89C6-EBACEEC95FBF}" dt="2022-09-06T15:26:53.673" v="5444" actId="20577"/>
          <ac:spMkLst>
            <pc:docMk/>
            <pc:sldMk cId="2791909515" sldId="308"/>
            <ac:spMk id="2" creationId="{DDA2903C-3CE9-193A-A29D-2410764E5C8C}"/>
          </ac:spMkLst>
        </pc:spChg>
        <pc:spChg chg="mod">
          <ac:chgData name="George Wright" userId="31f3b7380d9e0b46" providerId="LiveId" clId="{DCAA40CD-E653-4F85-89C6-EBACEEC95FBF}" dt="2022-09-06T15:32:51.767" v="5498" actId="1036"/>
          <ac:spMkLst>
            <pc:docMk/>
            <pc:sldMk cId="2791909515" sldId="308"/>
            <ac:spMk id="5" creationId="{D4A8CF77-94B1-43F1-28FF-66F697090ECF}"/>
          </ac:spMkLst>
        </pc:spChg>
        <pc:spChg chg="del mod">
          <ac:chgData name="George Wright" userId="31f3b7380d9e0b46" providerId="LiveId" clId="{DCAA40CD-E653-4F85-89C6-EBACEEC95FBF}" dt="2022-09-06T15:27:21.683" v="5447" actId="478"/>
          <ac:spMkLst>
            <pc:docMk/>
            <pc:sldMk cId="2791909515" sldId="308"/>
            <ac:spMk id="6" creationId="{2822E18D-8EB8-D26C-8535-5692F2CA7F5F}"/>
          </ac:spMkLst>
        </pc:spChg>
        <pc:picChg chg="add mod">
          <ac:chgData name="George Wright" userId="31f3b7380d9e0b46" providerId="LiveId" clId="{DCAA40CD-E653-4F85-89C6-EBACEEC95FBF}" dt="2022-09-06T15:32:58.207" v="5499" actId="1076"/>
          <ac:picMkLst>
            <pc:docMk/>
            <pc:sldMk cId="2791909515" sldId="308"/>
            <ac:picMk id="4" creationId="{D8CFDEBB-78E9-B42C-E05A-6719A52E2B8E}"/>
          </ac:picMkLst>
        </pc:picChg>
        <pc:picChg chg="del">
          <ac:chgData name="George Wright" userId="31f3b7380d9e0b46" providerId="LiveId" clId="{DCAA40CD-E653-4F85-89C6-EBACEEC95FBF}" dt="2022-09-06T15:28:26.708" v="5475" actId="478"/>
          <ac:picMkLst>
            <pc:docMk/>
            <pc:sldMk cId="2791909515" sldId="308"/>
            <ac:picMk id="9" creationId="{3FD7B31D-B03B-E845-C577-342608AD9965}"/>
          </ac:picMkLst>
        </pc:picChg>
        <pc:picChg chg="del">
          <ac:chgData name="George Wright" userId="31f3b7380d9e0b46" providerId="LiveId" clId="{DCAA40CD-E653-4F85-89C6-EBACEEC95FBF}" dt="2022-09-06T15:27:16.642" v="5445" actId="478"/>
          <ac:picMkLst>
            <pc:docMk/>
            <pc:sldMk cId="2791909515" sldId="308"/>
            <ac:picMk id="11" creationId="{A67B183F-B311-FDB9-8571-82034D2B4444}"/>
          </ac:picMkLst>
        </pc:picChg>
      </pc:sldChg>
      <pc:sldChg chg="addSp delSp modSp add mod">
        <pc:chgData name="George Wright" userId="31f3b7380d9e0b46" providerId="LiveId" clId="{DCAA40CD-E653-4F85-89C6-EBACEEC95FBF}" dt="2022-09-06T15:54:49.011" v="5521" actId="1076"/>
        <pc:sldMkLst>
          <pc:docMk/>
          <pc:sldMk cId="567871005" sldId="309"/>
        </pc:sldMkLst>
        <pc:spChg chg="mod">
          <ac:chgData name="George Wright" userId="31f3b7380d9e0b46" providerId="LiveId" clId="{DCAA40CD-E653-4F85-89C6-EBACEEC95FBF}" dt="2022-09-06T15:54:08.517" v="5508" actId="20577"/>
          <ac:spMkLst>
            <pc:docMk/>
            <pc:sldMk cId="567871005" sldId="309"/>
            <ac:spMk id="2" creationId="{DDA2903C-3CE9-193A-A29D-2410764E5C8C}"/>
          </ac:spMkLst>
        </pc:spChg>
        <pc:spChg chg="mod">
          <ac:chgData name="George Wright" userId="31f3b7380d9e0b46" providerId="LiveId" clId="{DCAA40CD-E653-4F85-89C6-EBACEEC95FBF}" dt="2022-09-06T15:54:14.396" v="5514" actId="20577"/>
          <ac:spMkLst>
            <pc:docMk/>
            <pc:sldMk cId="567871005" sldId="309"/>
            <ac:spMk id="5" creationId="{D4A8CF77-94B1-43F1-28FF-66F697090ECF}"/>
          </ac:spMkLst>
        </pc:spChg>
        <pc:picChg chg="del">
          <ac:chgData name="George Wright" userId="31f3b7380d9e0b46" providerId="LiveId" clId="{DCAA40CD-E653-4F85-89C6-EBACEEC95FBF}" dt="2022-09-06T15:54:16.767" v="5515" actId="478"/>
          <ac:picMkLst>
            <pc:docMk/>
            <pc:sldMk cId="567871005" sldId="309"/>
            <ac:picMk id="4" creationId="{D8CFDEBB-78E9-B42C-E05A-6719A52E2B8E}"/>
          </ac:picMkLst>
        </pc:picChg>
        <pc:picChg chg="add mod">
          <ac:chgData name="George Wright" userId="31f3b7380d9e0b46" providerId="LiveId" clId="{DCAA40CD-E653-4F85-89C6-EBACEEC95FBF}" dt="2022-09-06T15:54:49.011" v="5521" actId="1076"/>
          <ac:picMkLst>
            <pc:docMk/>
            <pc:sldMk cId="567871005" sldId="309"/>
            <ac:picMk id="6" creationId="{545A648C-1A1D-9443-96D4-8917C1538F50}"/>
          </ac:picMkLst>
        </pc:picChg>
      </pc:sldChg>
      <pc:sldChg chg="addSp delSp modSp add mod modNotes">
        <pc:chgData name="George Wright" userId="31f3b7380d9e0b46" providerId="LiveId" clId="{DCAA40CD-E653-4F85-89C6-EBACEEC95FBF}" dt="2022-09-09T14:30:51.480" v="7357" actId="255"/>
        <pc:sldMkLst>
          <pc:docMk/>
          <pc:sldMk cId="2771282819" sldId="310"/>
        </pc:sldMkLst>
        <pc:spChg chg="mod">
          <ac:chgData name="George Wright" userId="31f3b7380d9e0b46" providerId="LiveId" clId="{DCAA40CD-E653-4F85-89C6-EBACEEC95FBF}" dt="2022-09-06T15:56:01.138" v="5530" actId="20577"/>
          <ac:spMkLst>
            <pc:docMk/>
            <pc:sldMk cId="2771282819" sldId="310"/>
            <ac:spMk id="2" creationId="{DDA2903C-3CE9-193A-A29D-2410764E5C8C}"/>
          </ac:spMkLst>
        </pc:spChg>
        <pc:spChg chg="add del mod">
          <ac:chgData name="George Wright" userId="31f3b7380d9e0b46" providerId="LiveId" clId="{DCAA40CD-E653-4F85-89C6-EBACEEC95FBF}" dt="2022-09-06T16:24:55.115" v="5931" actId="478"/>
          <ac:spMkLst>
            <pc:docMk/>
            <pc:sldMk cId="2771282819" sldId="310"/>
            <ac:spMk id="3" creationId="{6DFC9051-3936-B25E-512C-9C8A03061E01}"/>
          </ac:spMkLst>
        </pc:spChg>
        <pc:spChg chg="mod">
          <ac:chgData name="George Wright" userId="31f3b7380d9e0b46" providerId="LiveId" clId="{DCAA40CD-E653-4F85-89C6-EBACEEC95FBF}" dt="2022-09-06T15:56:19.059" v="5541" actId="1076"/>
          <ac:spMkLst>
            <pc:docMk/>
            <pc:sldMk cId="2771282819" sldId="310"/>
            <ac:spMk id="5" creationId="{D4A8CF77-94B1-43F1-28FF-66F697090ECF}"/>
          </ac:spMkLst>
        </pc:spChg>
        <pc:spChg chg="add mod">
          <ac:chgData name="George Wright" userId="31f3b7380d9e0b46" providerId="LiveId" clId="{DCAA40CD-E653-4F85-89C6-EBACEEC95FBF}" dt="2022-09-09T14:27:37.167" v="7328" actId="114"/>
          <ac:spMkLst>
            <pc:docMk/>
            <pc:sldMk cId="2771282819" sldId="310"/>
            <ac:spMk id="8" creationId="{36AB555D-3870-6617-2FC7-E56402D5B9C5}"/>
          </ac:spMkLst>
        </pc:spChg>
        <pc:picChg chg="del">
          <ac:chgData name="George Wright" userId="31f3b7380d9e0b46" providerId="LiveId" clId="{DCAA40CD-E653-4F85-89C6-EBACEEC95FBF}" dt="2022-09-06T15:56:26.590" v="5542" actId="478"/>
          <ac:picMkLst>
            <pc:docMk/>
            <pc:sldMk cId="2771282819" sldId="310"/>
            <ac:picMk id="6" creationId="{545A648C-1A1D-9443-96D4-8917C1538F50}"/>
          </ac:picMkLst>
        </pc:picChg>
        <pc:picChg chg="add del mod">
          <ac:chgData name="George Wright" userId="31f3b7380d9e0b46" providerId="LiveId" clId="{DCAA40CD-E653-4F85-89C6-EBACEEC95FBF}" dt="2022-09-06T16:36:31.578" v="6041" actId="478"/>
          <ac:picMkLst>
            <pc:docMk/>
            <pc:sldMk cId="2771282819" sldId="310"/>
            <ac:picMk id="7" creationId="{ECB48C0E-BCF8-D580-634A-F766E9DD2861}"/>
          </ac:picMkLst>
        </pc:picChg>
        <pc:picChg chg="add mod">
          <ac:chgData name="George Wright" userId="31f3b7380d9e0b46" providerId="LiveId" clId="{DCAA40CD-E653-4F85-89C6-EBACEEC95FBF}" dt="2022-09-06T16:36:52.744" v="6048" actId="1076"/>
          <ac:picMkLst>
            <pc:docMk/>
            <pc:sldMk cId="2771282819" sldId="310"/>
            <ac:picMk id="10" creationId="{4118C213-8792-7123-A6F9-64132762782A}"/>
          </ac:picMkLst>
        </pc:picChg>
      </pc:sldChg>
      <pc:sldChg chg="addSp delSp modSp add mod modNotes">
        <pc:chgData name="George Wright" userId="31f3b7380d9e0b46" providerId="LiveId" clId="{DCAA40CD-E653-4F85-89C6-EBACEEC95FBF}" dt="2022-09-09T14:31:17.752" v="7360" actId="114"/>
        <pc:sldMkLst>
          <pc:docMk/>
          <pc:sldMk cId="2563613333" sldId="311"/>
        </pc:sldMkLst>
        <pc:spChg chg="mod">
          <ac:chgData name="George Wright" userId="31f3b7380d9e0b46" providerId="LiveId" clId="{DCAA40CD-E653-4F85-89C6-EBACEEC95FBF}" dt="2022-09-06T15:57:11.036" v="5554" actId="20577"/>
          <ac:spMkLst>
            <pc:docMk/>
            <pc:sldMk cId="2563613333" sldId="311"/>
            <ac:spMk id="2" creationId="{DDA2903C-3CE9-193A-A29D-2410764E5C8C}"/>
          </ac:spMkLst>
        </pc:spChg>
        <pc:spChg chg="add del mod">
          <ac:chgData name="George Wright" userId="31f3b7380d9e0b46" providerId="LiveId" clId="{DCAA40CD-E653-4F85-89C6-EBACEEC95FBF}" dt="2022-09-06T16:04:59.758" v="5738"/>
          <ac:spMkLst>
            <pc:docMk/>
            <pc:sldMk cId="2563613333" sldId="311"/>
            <ac:spMk id="3" creationId="{429D297A-8522-EFB4-771E-8807F96F1395}"/>
          </ac:spMkLst>
        </pc:spChg>
        <pc:spChg chg="add del mod">
          <ac:chgData name="George Wright" userId="31f3b7380d9e0b46" providerId="LiveId" clId="{DCAA40CD-E653-4F85-89C6-EBACEEC95FBF}" dt="2022-09-06T16:38:07.319" v="6052" actId="478"/>
          <ac:spMkLst>
            <pc:docMk/>
            <pc:sldMk cId="2563613333" sldId="311"/>
            <ac:spMk id="4" creationId="{7D534805-E9BB-AEB9-4B31-81452B694203}"/>
          </ac:spMkLst>
        </pc:spChg>
        <pc:spChg chg="mod">
          <ac:chgData name="George Wright" userId="31f3b7380d9e0b46" providerId="LiveId" clId="{DCAA40CD-E653-4F85-89C6-EBACEEC95FBF}" dt="2022-09-06T15:57:21.277" v="5563" actId="1076"/>
          <ac:spMkLst>
            <pc:docMk/>
            <pc:sldMk cId="2563613333" sldId="311"/>
            <ac:spMk id="5" creationId="{D4A8CF77-94B1-43F1-28FF-66F697090ECF}"/>
          </ac:spMkLst>
        </pc:spChg>
        <pc:spChg chg="add mod">
          <ac:chgData name="George Wright" userId="31f3b7380d9e0b46" providerId="LiveId" clId="{DCAA40CD-E653-4F85-89C6-EBACEEC95FBF}" dt="2022-09-06T16:47:51.203" v="6120" actId="1076"/>
          <ac:spMkLst>
            <pc:docMk/>
            <pc:sldMk cId="2563613333" sldId="311"/>
            <ac:spMk id="10" creationId="{8E19EDEE-2619-F9EC-0C72-45710CA0FC4B}"/>
          </ac:spMkLst>
        </pc:spChg>
        <pc:spChg chg="add mod">
          <ac:chgData name="George Wright" userId="31f3b7380d9e0b46" providerId="LiveId" clId="{DCAA40CD-E653-4F85-89C6-EBACEEC95FBF}" dt="2022-09-09T14:31:17.752" v="7360" actId="114"/>
          <ac:spMkLst>
            <pc:docMk/>
            <pc:sldMk cId="2563613333" sldId="311"/>
            <ac:spMk id="12" creationId="{A187642B-FDAE-BE48-2E2E-5C15D5098BED}"/>
          </ac:spMkLst>
        </pc:spChg>
        <pc:picChg chg="add mod">
          <ac:chgData name="George Wright" userId="31f3b7380d9e0b46" providerId="LiveId" clId="{DCAA40CD-E653-4F85-89C6-EBACEEC95FBF}" dt="2022-09-06T16:46:14.512" v="6061" actId="1076"/>
          <ac:picMkLst>
            <pc:docMk/>
            <pc:sldMk cId="2563613333" sldId="311"/>
            <ac:picMk id="7" creationId="{BED1C861-D785-9D63-3B77-A8463BF7EF36}"/>
          </ac:picMkLst>
        </pc:picChg>
        <pc:picChg chg="add del mod">
          <ac:chgData name="George Wright" userId="31f3b7380d9e0b46" providerId="LiveId" clId="{DCAA40CD-E653-4F85-89C6-EBACEEC95FBF}" dt="2022-09-06T16:50:28.071" v="6122" actId="478"/>
          <ac:picMkLst>
            <pc:docMk/>
            <pc:sldMk cId="2563613333" sldId="311"/>
            <ac:picMk id="9" creationId="{A187D52D-7EC8-CB24-0FE8-9A6B4D3FD079}"/>
          </ac:picMkLst>
        </pc:picChg>
      </pc:sldChg>
      <pc:sldChg chg="addSp delSp modSp add mod modNotes">
        <pc:chgData name="George Wright" userId="31f3b7380d9e0b46" providerId="LiveId" clId="{DCAA40CD-E653-4F85-89C6-EBACEEC95FBF}" dt="2022-09-09T14:31:30.687" v="7361" actId="114"/>
        <pc:sldMkLst>
          <pc:docMk/>
          <pc:sldMk cId="595755850" sldId="312"/>
        </pc:sldMkLst>
        <pc:spChg chg="mod">
          <ac:chgData name="George Wright" userId="31f3b7380d9e0b46" providerId="LiveId" clId="{DCAA40CD-E653-4F85-89C6-EBACEEC95FBF}" dt="2022-09-06T15:57:42.233" v="5575" actId="20577"/>
          <ac:spMkLst>
            <pc:docMk/>
            <pc:sldMk cId="595755850" sldId="312"/>
            <ac:spMk id="2" creationId="{DDA2903C-3CE9-193A-A29D-2410764E5C8C}"/>
          </ac:spMkLst>
        </pc:spChg>
        <pc:spChg chg="add del mod">
          <ac:chgData name="George Wright" userId="31f3b7380d9e0b46" providerId="LiveId" clId="{DCAA40CD-E653-4F85-89C6-EBACEEC95FBF}" dt="2022-09-06T16:55:10.539" v="6170"/>
          <ac:spMkLst>
            <pc:docMk/>
            <pc:sldMk cId="595755850" sldId="312"/>
            <ac:spMk id="3" creationId="{5E7E520F-16BB-03BA-EFB0-472235B1FEA7}"/>
          </ac:spMkLst>
        </pc:spChg>
        <pc:spChg chg="mod">
          <ac:chgData name="George Wright" userId="31f3b7380d9e0b46" providerId="LiveId" clId="{DCAA40CD-E653-4F85-89C6-EBACEEC95FBF}" dt="2022-09-06T15:57:51.146" v="5585" actId="1076"/>
          <ac:spMkLst>
            <pc:docMk/>
            <pc:sldMk cId="595755850" sldId="312"/>
            <ac:spMk id="5" creationId="{D4A8CF77-94B1-43F1-28FF-66F697090ECF}"/>
          </ac:spMkLst>
        </pc:spChg>
        <pc:spChg chg="add mod">
          <ac:chgData name="George Wright" userId="31f3b7380d9e0b46" providerId="LiveId" clId="{DCAA40CD-E653-4F85-89C6-EBACEEC95FBF}" dt="2022-09-09T14:31:30.687" v="7361" actId="114"/>
          <ac:spMkLst>
            <pc:docMk/>
            <pc:sldMk cId="595755850" sldId="312"/>
            <ac:spMk id="8" creationId="{23D5884C-07D4-E3C9-FFB0-05C053D3B397}"/>
          </ac:spMkLst>
        </pc:spChg>
        <pc:picChg chg="add del mod">
          <ac:chgData name="George Wright" userId="31f3b7380d9e0b46" providerId="LiveId" clId="{DCAA40CD-E653-4F85-89C6-EBACEEC95FBF}" dt="2022-09-06T17:01:59.218" v="6213" actId="22"/>
          <ac:picMkLst>
            <pc:docMk/>
            <pc:sldMk cId="595755850" sldId="312"/>
            <ac:picMk id="6" creationId="{86721548-44A5-95FB-F781-F5B246579183}"/>
          </ac:picMkLst>
        </pc:picChg>
        <pc:picChg chg="add mod">
          <ac:chgData name="George Wright" userId="31f3b7380d9e0b46" providerId="LiveId" clId="{DCAA40CD-E653-4F85-89C6-EBACEEC95FBF}" dt="2022-09-06T17:08:34.554" v="6242" actId="1076"/>
          <ac:picMkLst>
            <pc:docMk/>
            <pc:sldMk cId="595755850" sldId="312"/>
            <ac:picMk id="10" creationId="{E934A507-29AB-10CF-1C76-F05A55700A43}"/>
          </ac:picMkLst>
        </pc:picChg>
      </pc:sldChg>
      <pc:sldChg chg="addSp delSp modSp add mod modNotes">
        <pc:chgData name="George Wright" userId="31f3b7380d9e0b46" providerId="LiveId" clId="{DCAA40CD-E653-4F85-89C6-EBACEEC95FBF}" dt="2022-09-09T14:33:48.899" v="7378" actId="114"/>
        <pc:sldMkLst>
          <pc:docMk/>
          <pc:sldMk cId="1631674534" sldId="313"/>
        </pc:sldMkLst>
        <pc:spChg chg="mod">
          <ac:chgData name="George Wright" userId="31f3b7380d9e0b46" providerId="LiveId" clId="{DCAA40CD-E653-4F85-89C6-EBACEEC95FBF}" dt="2022-09-06T17:15:59.184" v="6249" actId="20577"/>
          <ac:spMkLst>
            <pc:docMk/>
            <pc:sldMk cId="1631674534" sldId="313"/>
            <ac:spMk id="2" creationId="{DDA2903C-3CE9-193A-A29D-2410764E5C8C}"/>
          </ac:spMkLst>
        </pc:spChg>
        <pc:spChg chg="add del mod">
          <ac:chgData name="George Wright" userId="31f3b7380d9e0b46" providerId="LiveId" clId="{DCAA40CD-E653-4F85-89C6-EBACEEC95FBF}" dt="2022-09-06T17:25:14.843" v="6375" actId="478"/>
          <ac:spMkLst>
            <pc:docMk/>
            <pc:sldMk cId="1631674534" sldId="313"/>
            <ac:spMk id="3" creationId="{4DB5F9AF-6267-5B69-806A-E337450B6704}"/>
          </ac:spMkLst>
        </pc:spChg>
        <pc:spChg chg="add mod">
          <ac:chgData name="George Wright" userId="31f3b7380d9e0b46" providerId="LiveId" clId="{DCAA40CD-E653-4F85-89C6-EBACEEC95FBF}" dt="2022-09-09T14:33:48.899" v="7378" actId="114"/>
          <ac:spMkLst>
            <pc:docMk/>
            <pc:sldMk cId="1631674534" sldId="313"/>
            <ac:spMk id="4" creationId="{122671A3-66F0-438E-126B-1CD54CDD3563}"/>
          </ac:spMkLst>
        </pc:spChg>
        <pc:spChg chg="del">
          <ac:chgData name="George Wright" userId="31f3b7380d9e0b46" providerId="LiveId" clId="{DCAA40CD-E653-4F85-89C6-EBACEEC95FBF}" dt="2022-09-06T15:58:31.892" v="5607" actId="478"/>
          <ac:spMkLst>
            <pc:docMk/>
            <pc:sldMk cId="1631674534" sldId="313"/>
            <ac:spMk id="5" creationId="{D4A8CF77-94B1-43F1-28FF-66F697090ECF}"/>
          </ac:spMkLst>
        </pc:spChg>
        <pc:picChg chg="add mod">
          <ac:chgData name="George Wright" userId="31f3b7380d9e0b46" providerId="LiveId" clId="{DCAA40CD-E653-4F85-89C6-EBACEEC95FBF}" dt="2022-09-06T17:57:21.477" v="6740" actId="1076"/>
          <ac:picMkLst>
            <pc:docMk/>
            <pc:sldMk cId="1631674534" sldId="313"/>
            <ac:picMk id="7" creationId="{69D961A3-8ADA-DBDE-FC1E-CF3226A4B720}"/>
          </ac:picMkLst>
        </pc:picChg>
      </pc:sldChg>
      <pc:sldChg chg="addSp delSp modSp add mod">
        <pc:chgData name="George Wright" userId="31f3b7380d9e0b46" providerId="LiveId" clId="{DCAA40CD-E653-4F85-89C6-EBACEEC95FBF}" dt="2022-09-10T17:05:51.364" v="7807" actId="20577"/>
        <pc:sldMkLst>
          <pc:docMk/>
          <pc:sldMk cId="3503089649" sldId="314"/>
        </pc:sldMkLst>
        <pc:spChg chg="mod">
          <ac:chgData name="George Wright" userId="31f3b7380d9e0b46" providerId="LiveId" clId="{DCAA40CD-E653-4F85-89C6-EBACEEC95FBF}" dt="2022-09-06T17:24:05.913" v="6366" actId="20577"/>
          <ac:spMkLst>
            <pc:docMk/>
            <pc:sldMk cId="3503089649" sldId="314"/>
            <ac:spMk id="2" creationId="{DDA2903C-3CE9-193A-A29D-2410764E5C8C}"/>
          </ac:spMkLst>
        </pc:spChg>
        <pc:spChg chg="del">
          <ac:chgData name="George Wright" userId="31f3b7380d9e0b46" providerId="LiveId" clId="{DCAA40CD-E653-4F85-89C6-EBACEEC95FBF}" dt="2022-09-06T17:24:11.052" v="6367" actId="478"/>
          <ac:spMkLst>
            <pc:docMk/>
            <pc:sldMk cId="3503089649" sldId="314"/>
            <ac:spMk id="3" creationId="{4DB5F9AF-6267-5B69-806A-E337450B6704}"/>
          </ac:spMkLst>
        </pc:spChg>
        <pc:spChg chg="add mod">
          <ac:chgData name="George Wright" userId="31f3b7380d9e0b46" providerId="LiveId" clId="{DCAA40CD-E653-4F85-89C6-EBACEEC95FBF}" dt="2022-09-10T17:05:51.364" v="7807" actId="20577"/>
          <ac:spMkLst>
            <pc:docMk/>
            <pc:sldMk cId="3503089649" sldId="314"/>
            <ac:spMk id="3" creationId="{E6546C62-F16A-5CD3-0EA1-72E75F69FA53}"/>
          </ac:spMkLst>
        </pc:spChg>
        <pc:spChg chg="mod">
          <ac:chgData name="George Wright" userId="31f3b7380d9e0b46" providerId="LiveId" clId="{DCAA40CD-E653-4F85-89C6-EBACEEC95FBF}" dt="2022-09-09T14:37:28.959" v="7394" actId="1076"/>
          <ac:spMkLst>
            <pc:docMk/>
            <pc:sldMk cId="3503089649" sldId="314"/>
            <ac:spMk id="4" creationId="{122671A3-66F0-438E-126B-1CD54CDD3563}"/>
          </ac:spMkLst>
        </pc:spChg>
        <pc:picChg chg="add mod">
          <ac:chgData name="George Wright" userId="31f3b7380d9e0b46" providerId="LiveId" clId="{DCAA40CD-E653-4F85-89C6-EBACEEC95FBF}" dt="2022-09-06T17:57:46.397" v="6745" actId="1076"/>
          <ac:picMkLst>
            <pc:docMk/>
            <pc:sldMk cId="3503089649" sldId="314"/>
            <ac:picMk id="6" creationId="{DD3A27AD-0705-2058-E45E-9BE4A817834D}"/>
          </ac:picMkLst>
        </pc:picChg>
      </pc:sldChg>
      <pc:sldChg chg="addSp delSp modSp add mod modNotes">
        <pc:chgData name="George Wright" userId="31f3b7380d9e0b46" providerId="LiveId" clId="{DCAA40CD-E653-4F85-89C6-EBACEEC95FBF}" dt="2022-09-09T14:56:05.767" v="7704"/>
        <pc:sldMkLst>
          <pc:docMk/>
          <pc:sldMk cId="1888607250" sldId="315"/>
        </pc:sldMkLst>
        <pc:spChg chg="mod">
          <ac:chgData name="George Wright" userId="31f3b7380d9e0b46" providerId="LiveId" clId="{DCAA40CD-E653-4F85-89C6-EBACEEC95FBF}" dt="2022-09-06T17:24:23.026" v="6374" actId="20577"/>
          <ac:spMkLst>
            <pc:docMk/>
            <pc:sldMk cId="1888607250" sldId="315"/>
            <ac:spMk id="2" creationId="{DDA2903C-3CE9-193A-A29D-2410764E5C8C}"/>
          </ac:spMkLst>
        </pc:spChg>
        <pc:spChg chg="del">
          <ac:chgData name="George Wright" userId="31f3b7380d9e0b46" providerId="LiveId" clId="{DCAA40CD-E653-4F85-89C6-EBACEEC95FBF}" dt="2022-09-06T18:08:10.090" v="6832" actId="478"/>
          <ac:spMkLst>
            <pc:docMk/>
            <pc:sldMk cId="1888607250" sldId="315"/>
            <ac:spMk id="4" creationId="{122671A3-66F0-438E-126B-1CD54CDD3563}"/>
          </ac:spMkLst>
        </pc:spChg>
        <pc:spChg chg="add mod">
          <ac:chgData name="George Wright" userId="31f3b7380d9e0b46" providerId="LiveId" clId="{DCAA40CD-E653-4F85-89C6-EBACEEC95FBF}" dt="2022-09-09T14:53:32.514" v="7703" actId="1076"/>
          <ac:spMkLst>
            <pc:docMk/>
            <pc:sldMk cId="1888607250" sldId="315"/>
            <ac:spMk id="10" creationId="{4FB9109E-7CAD-40D6-41FF-9BC430CCACD0}"/>
          </ac:spMkLst>
        </pc:spChg>
        <pc:picChg chg="add mod">
          <ac:chgData name="George Wright" userId="31f3b7380d9e0b46" providerId="LiveId" clId="{DCAA40CD-E653-4F85-89C6-EBACEEC95FBF}" dt="2022-09-09T14:49:07.865" v="7675" actId="14100"/>
          <ac:picMkLst>
            <pc:docMk/>
            <pc:sldMk cId="1888607250" sldId="315"/>
            <ac:picMk id="4" creationId="{B7DC9D3A-AC7D-ADAC-5C32-E6E510664A72}"/>
          </ac:picMkLst>
        </pc:picChg>
        <pc:picChg chg="add del mod">
          <ac:chgData name="George Wright" userId="31f3b7380d9e0b46" providerId="LiveId" clId="{DCAA40CD-E653-4F85-89C6-EBACEEC95FBF}" dt="2022-09-09T14:43:29.804" v="7667" actId="478"/>
          <ac:picMkLst>
            <pc:docMk/>
            <pc:sldMk cId="1888607250" sldId="315"/>
            <ac:picMk id="5" creationId="{11959F02-B9BF-4931-F33C-029B37C40A26}"/>
          </ac:picMkLst>
        </pc:picChg>
        <pc:picChg chg="add del mod">
          <ac:chgData name="George Wright" userId="31f3b7380d9e0b46" providerId="LiveId" clId="{DCAA40CD-E653-4F85-89C6-EBACEEC95FBF}" dt="2022-09-09T14:49:09.721" v="7676" actId="478"/>
          <ac:picMkLst>
            <pc:docMk/>
            <pc:sldMk cId="1888607250" sldId="315"/>
            <ac:picMk id="7" creationId="{2F4D69EA-0377-19BC-60FC-EA05185D1B80}"/>
          </ac:picMkLst>
        </pc:picChg>
        <pc:picChg chg="add mod">
          <ac:chgData name="George Wright" userId="31f3b7380d9e0b46" providerId="LiveId" clId="{DCAA40CD-E653-4F85-89C6-EBACEEC95FBF}" dt="2022-09-09T14:49:33.784" v="7682" actId="14100"/>
          <ac:picMkLst>
            <pc:docMk/>
            <pc:sldMk cId="1888607250" sldId="315"/>
            <ac:picMk id="8" creationId="{1E88FF89-55F9-2687-232A-5EE954320FB4}"/>
          </ac:picMkLst>
        </pc:picChg>
      </pc:sldChg>
      <pc:sldChg chg="addSp delSp modSp add mod">
        <pc:chgData name="George Wright" userId="31f3b7380d9e0b46" providerId="LiveId" clId="{DCAA40CD-E653-4F85-89C6-EBACEEC95FBF}" dt="2022-09-06T18:14:01.386" v="6856" actId="478"/>
        <pc:sldMkLst>
          <pc:docMk/>
          <pc:sldMk cId="1836006824" sldId="316"/>
        </pc:sldMkLst>
        <pc:spChg chg="mod">
          <ac:chgData name="George Wright" userId="31f3b7380d9e0b46" providerId="LiveId" clId="{DCAA40CD-E653-4F85-89C6-EBACEEC95FBF}" dt="2022-09-06T17:58:14.756" v="6754" actId="20577"/>
          <ac:spMkLst>
            <pc:docMk/>
            <pc:sldMk cId="1836006824" sldId="316"/>
            <ac:spMk id="2" creationId="{DDA2903C-3CE9-193A-A29D-2410764E5C8C}"/>
          </ac:spMkLst>
        </pc:spChg>
        <pc:spChg chg="del mod">
          <ac:chgData name="George Wright" userId="31f3b7380d9e0b46" providerId="LiveId" clId="{DCAA40CD-E653-4F85-89C6-EBACEEC95FBF}" dt="2022-09-06T18:14:01.386" v="6856" actId="478"/>
          <ac:spMkLst>
            <pc:docMk/>
            <pc:sldMk cId="1836006824" sldId="316"/>
            <ac:spMk id="4" creationId="{122671A3-66F0-438E-126B-1CD54CDD3563}"/>
          </ac:spMkLst>
        </pc:spChg>
        <pc:spChg chg="add mod">
          <ac:chgData name="George Wright" userId="31f3b7380d9e0b46" providerId="LiveId" clId="{DCAA40CD-E653-4F85-89C6-EBACEEC95FBF}" dt="2022-09-06T18:13:34.931" v="6851" actId="1076"/>
          <ac:spMkLst>
            <pc:docMk/>
            <pc:sldMk cId="1836006824" sldId="316"/>
            <ac:spMk id="9" creationId="{D731BC4C-CA64-107D-1CA8-C03803C97799}"/>
          </ac:spMkLst>
        </pc:spChg>
        <pc:spChg chg="add mod">
          <ac:chgData name="George Wright" userId="31f3b7380d9e0b46" providerId="LiveId" clId="{DCAA40CD-E653-4F85-89C6-EBACEEC95FBF}" dt="2022-09-06T18:13:57.143" v="6855" actId="1076"/>
          <ac:spMkLst>
            <pc:docMk/>
            <pc:sldMk cId="1836006824" sldId="316"/>
            <ac:spMk id="10" creationId="{B863AD68-CCCD-3D22-71D5-18D538D3BC85}"/>
          </ac:spMkLst>
        </pc:spChg>
        <pc:picChg chg="add mod">
          <ac:chgData name="George Wright" userId="31f3b7380d9e0b46" providerId="LiveId" clId="{DCAA40CD-E653-4F85-89C6-EBACEEC95FBF}" dt="2022-09-06T18:13:00.673" v="6847" actId="1076"/>
          <ac:picMkLst>
            <pc:docMk/>
            <pc:sldMk cId="1836006824" sldId="316"/>
            <ac:picMk id="5" creationId="{2B070F1F-F923-1774-99C1-BF513A52A64A}"/>
          </ac:picMkLst>
        </pc:picChg>
        <pc:picChg chg="del">
          <ac:chgData name="George Wright" userId="31f3b7380d9e0b46" providerId="LiveId" clId="{DCAA40CD-E653-4F85-89C6-EBACEEC95FBF}" dt="2022-09-06T17:58:18.060" v="6755" actId="478"/>
          <ac:picMkLst>
            <pc:docMk/>
            <pc:sldMk cId="1836006824" sldId="316"/>
            <ac:picMk id="6" creationId="{DD3A27AD-0705-2058-E45E-9BE4A817834D}"/>
          </ac:picMkLst>
        </pc:picChg>
        <pc:picChg chg="add mod">
          <ac:chgData name="George Wright" userId="31f3b7380d9e0b46" providerId="LiveId" clId="{DCAA40CD-E653-4F85-89C6-EBACEEC95FBF}" dt="2022-09-06T18:12:54.610" v="6846" actId="1076"/>
          <ac:picMkLst>
            <pc:docMk/>
            <pc:sldMk cId="1836006824" sldId="316"/>
            <ac:picMk id="8" creationId="{C4C8F44B-0BAD-26FA-AC17-E31E767136EF}"/>
          </ac:picMkLst>
        </pc:picChg>
      </pc:sldChg>
      <pc:sldChg chg="addSp delSp modSp add mod modNotes">
        <pc:chgData name="George Wright" userId="31f3b7380d9e0b46" providerId="LiveId" clId="{DCAA40CD-E653-4F85-89C6-EBACEEC95FBF}" dt="2022-09-10T16:55:40.232" v="7796" actId="164"/>
        <pc:sldMkLst>
          <pc:docMk/>
          <pc:sldMk cId="2429814701" sldId="317"/>
        </pc:sldMkLst>
        <pc:spChg chg="mod">
          <ac:chgData name="George Wright" userId="31f3b7380d9e0b46" providerId="LiveId" clId="{DCAA40CD-E653-4F85-89C6-EBACEEC95FBF}" dt="2022-09-09T13:16:41.163" v="6975" actId="20577"/>
          <ac:spMkLst>
            <pc:docMk/>
            <pc:sldMk cId="2429814701" sldId="317"/>
            <ac:spMk id="2" creationId="{DDA2903C-3CE9-193A-A29D-2410764E5C8C}"/>
          </ac:spMkLst>
        </pc:spChg>
        <pc:spChg chg="add del">
          <ac:chgData name="George Wright" userId="31f3b7380d9e0b46" providerId="LiveId" clId="{DCAA40CD-E653-4F85-89C6-EBACEEC95FBF}" dt="2022-09-09T13:47:53.623" v="7229" actId="478"/>
          <ac:spMkLst>
            <pc:docMk/>
            <pc:sldMk cId="2429814701" sldId="317"/>
            <ac:spMk id="4" creationId="{1BC1D2CD-95F5-9621-7D66-5A894C946E26}"/>
          </ac:spMkLst>
        </pc:spChg>
        <pc:spChg chg="del">
          <ac:chgData name="George Wright" userId="31f3b7380d9e0b46" providerId="LiveId" clId="{DCAA40CD-E653-4F85-89C6-EBACEEC95FBF}" dt="2022-09-09T13:16:46.280" v="6976" actId="478"/>
          <ac:spMkLst>
            <pc:docMk/>
            <pc:sldMk cId="2429814701" sldId="317"/>
            <ac:spMk id="5" creationId="{D4A8CF77-94B1-43F1-28FF-66F697090ECF}"/>
          </ac:spMkLst>
        </pc:spChg>
        <pc:spChg chg="add del mod">
          <ac:chgData name="George Wright" userId="31f3b7380d9e0b46" providerId="LiveId" clId="{DCAA40CD-E653-4F85-89C6-EBACEEC95FBF}" dt="2022-09-09T14:21:16.037" v="7313" actId="478"/>
          <ac:spMkLst>
            <pc:docMk/>
            <pc:sldMk cId="2429814701" sldId="317"/>
            <ac:spMk id="6" creationId="{FAE5E3EA-42EE-3F56-E37F-F664CF5F0902}"/>
          </ac:spMkLst>
        </pc:spChg>
        <pc:spChg chg="del">
          <ac:chgData name="George Wright" userId="31f3b7380d9e0b46" providerId="LiveId" clId="{DCAA40CD-E653-4F85-89C6-EBACEEC95FBF}" dt="2022-09-09T13:20:49.782" v="6987" actId="478"/>
          <ac:spMkLst>
            <pc:docMk/>
            <pc:sldMk cId="2429814701" sldId="317"/>
            <ac:spMk id="8" creationId="{23D5884C-07D4-E3C9-FFB0-05C053D3B397}"/>
          </ac:spMkLst>
        </pc:spChg>
        <pc:spChg chg="add mod">
          <ac:chgData name="George Wright" userId="31f3b7380d9e0b46" providerId="LiveId" clId="{DCAA40CD-E653-4F85-89C6-EBACEEC95FBF}" dt="2022-09-09T13:47:50.285" v="7228" actId="1076"/>
          <ac:spMkLst>
            <pc:docMk/>
            <pc:sldMk cId="2429814701" sldId="317"/>
            <ac:spMk id="9" creationId="{4A42E097-3157-22B3-5F9D-E5080B748A18}"/>
          </ac:spMkLst>
        </pc:spChg>
        <pc:spChg chg="add mod topLvl">
          <ac:chgData name="George Wright" userId="31f3b7380d9e0b46" providerId="LiveId" clId="{DCAA40CD-E653-4F85-89C6-EBACEEC95FBF}" dt="2022-09-10T16:55:40.232" v="7796" actId="164"/>
          <ac:spMkLst>
            <pc:docMk/>
            <pc:sldMk cId="2429814701" sldId="317"/>
            <ac:spMk id="21" creationId="{E587F704-47EB-57C8-4C6C-0C89104F3DA4}"/>
          </ac:spMkLst>
        </pc:spChg>
        <pc:spChg chg="add mod topLvl">
          <ac:chgData name="George Wright" userId="31f3b7380d9e0b46" providerId="LiveId" clId="{DCAA40CD-E653-4F85-89C6-EBACEEC95FBF}" dt="2022-09-09T14:32:34.335" v="7369" actId="164"/>
          <ac:spMkLst>
            <pc:docMk/>
            <pc:sldMk cId="2429814701" sldId="317"/>
            <ac:spMk id="23" creationId="{DC4410A5-0DC3-8F33-5DFF-5F470F3F0F19}"/>
          </ac:spMkLst>
        </pc:spChg>
        <pc:spChg chg="add mod topLvl">
          <ac:chgData name="George Wright" userId="31f3b7380d9e0b46" providerId="LiveId" clId="{DCAA40CD-E653-4F85-89C6-EBACEEC95FBF}" dt="2022-09-09T14:32:13.234" v="7364" actId="164"/>
          <ac:spMkLst>
            <pc:docMk/>
            <pc:sldMk cId="2429814701" sldId="317"/>
            <ac:spMk id="24" creationId="{82DB0D6B-3B90-8BF8-30A3-EC8103D48BDC}"/>
          </ac:spMkLst>
        </pc:spChg>
        <pc:spChg chg="add mod topLvl">
          <ac:chgData name="George Wright" userId="31f3b7380d9e0b46" providerId="LiveId" clId="{DCAA40CD-E653-4F85-89C6-EBACEEC95FBF}" dt="2022-09-09T14:33:15.110" v="7374" actId="164"/>
          <ac:spMkLst>
            <pc:docMk/>
            <pc:sldMk cId="2429814701" sldId="317"/>
            <ac:spMk id="25" creationId="{12F50982-1509-4B32-C229-074988F4E56F}"/>
          </ac:spMkLst>
        </pc:spChg>
        <pc:spChg chg="add mod topLvl">
          <ac:chgData name="George Wright" userId="31f3b7380d9e0b46" providerId="LiveId" clId="{DCAA40CD-E653-4F85-89C6-EBACEEC95FBF}" dt="2022-09-09T14:33:37.404" v="7377" actId="164"/>
          <ac:spMkLst>
            <pc:docMk/>
            <pc:sldMk cId="2429814701" sldId="317"/>
            <ac:spMk id="26" creationId="{845566CE-07FE-508B-9A82-7B21E34AD542}"/>
          </ac:spMkLst>
        </pc:spChg>
        <pc:grpChg chg="add mod">
          <ac:chgData name="George Wright" userId="31f3b7380d9e0b46" providerId="LiveId" clId="{DCAA40CD-E653-4F85-89C6-EBACEEC95FBF}" dt="2022-09-10T16:55:40.232" v="7796" actId="164"/>
          <ac:grpSpMkLst>
            <pc:docMk/>
            <pc:sldMk cId="2429814701" sldId="317"/>
            <ac:grpSpMk id="3" creationId="{B3219707-1272-B2DA-42C8-020C14BD45E4}"/>
          </ac:grpSpMkLst>
        </pc:grpChg>
        <pc:grpChg chg="add del mod">
          <ac:chgData name="George Wright" userId="31f3b7380d9e0b46" providerId="LiveId" clId="{DCAA40CD-E653-4F85-89C6-EBACEEC95FBF}" dt="2022-09-09T14:32:42.211" v="7370" actId="165"/>
          <ac:grpSpMkLst>
            <pc:docMk/>
            <pc:sldMk cId="2429814701" sldId="317"/>
            <ac:grpSpMk id="22" creationId="{BDB885D1-0E72-A093-AACC-C07B2EC35579}"/>
          </ac:grpSpMkLst>
        </pc:grpChg>
        <pc:grpChg chg="add del mod">
          <ac:chgData name="George Wright" userId="31f3b7380d9e0b46" providerId="LiveId" clId="{DCAA40CD-E653-4F85-89C6-EBACEEC95FBF}" dt="2022-09-09T14:33:21.654" v="7375" actId="165"/>
          <ac:grpSpMkLst>
            <pc:docMk/>
            <pc:sldMk cId="2429814701" sldId="317"/>
            <ac:grpSpMk id="27" creationId="{8348F2AD-FAAD-79C7-566C-8B71CD75F9D5}"/>
          </ac:grpSpMkLst>
        </pc:grpChg>
        <pc:grpChg chg="add del mod">
          <ac:chgData name="George Wright" userId="31f3b7380d9e0b46" providerId="LiveId" clId="{DCAA40CD-E653-4F85-89C6-EBACEEC95FBF}" dt="2022-09-09T14:33:01.962" v="7373" actId="165"/>
          <ac:grpSpMkLst>
            <pc:docMk/>
            <pc:sldMk cId="2429814701" sldId="317"/>
            <ac:grpSpMk id="28" creationId="{D1016B74-A8F0-E9B4-6723-A3A05351812E}"/>
          </ac:grpSpMkLst>
        </pc:grpChg>
        <pc:grpChg chg="add mod">
          <ac:chgData name="George Wright" userId="31f3b7380d9e0b46" providerId="LiveId" clId="{DCAA40CD-E653-4F85-89C6-EBACEEC95FBF}" dt="2022-09-09T14:20:06.607" v="7305" actId="164"/>
          <ac:grpSpMkLst>
            <pc:docMk/>
            <pc:sldMk cId="2429814701" sldId="317"/>
            <ac:grpSpMk id="29" creationId="{AAFA416C-4194-AF1A-11BF-72417910B506}"/>
          </ac:grpSpMkLst>
        </pc:grpChg>
        <pc:grpChg chg="add del mod">
          <ac:chgData name="George Wright" userId="31f3b7380d9e0b46" providerId="LiveId" clId="{DCAA40CD-E653-4F85-89C6-EBACEEC95FBF}" dt="2022-09-09T14:32:17.467" v="7365" actId="165"/>
          <ac:grpSpMkLst>
            <pc:docMk/>
            <pc:sldMk cId="2429814701" sldId="317"/>
            <ac:grpSpMk id="30" creationId="{BA0D311A-C64B-D728-97BD-C2AB5CDA4078}"/>
          </ac:grpSpMkLst>
        </pc:grpChg>
        <pc:grpChg chg="add del mod">
          <ac:chgData name="George Wright" userId="31f3b7380d9e0b46" providerId="LiveId" clId="{DCAA40CD-E653-4F85-89C6-EBACEEC95FBF}" dt="2022-09-09T14:23:52.665" v="7314" actId="165"/>
          <ac:grpSpMkLst>
            <pc:docMk/>
            <pc:sldMk cId="2429814701" sldId="317"/>
            <ac:grpSpMk id="31" creationId="{4E969E1C-6207-CF31-2A91-90F00C8C2283}"/>
          </ac:grpSpMkLst>
        </pc:grpChg>
        <pc:grpChg chg="add del mod">
          <ac:chgData name="George Wright" userId="31f3b7380d9e0b46" providerId="LiveId" clId="{DCAA40CD-E653-4F85-89C6-EBACEEC95FBF}" dt="2022-09-09T14:31:55.925" v="7362" actId="165"/>
          <ac:grpSpMkLst>
            <pc:docMk/>
            <pc:sldMk cId="2429814701" sldId="317"/>
            <ac:grpSpMk id="34" creationId="{BE1481AE-AF1F-9D37-8A6D-91FCDDA9F0B2}"/>
          </ac:grpSpMkLst>
        </pc:grpChg>
        <pc:grpChg chg="add mod">
          <ac:chgData name="George Wright" userId="31f3b7380d9e0b46" providerId="LiveId" clId="{DCAA40CD-E653-4F85-89C6-EBACEEC95FBF}" dt="2022-09-09T14:32:13.234" v="7364" actId="164"/>
          <ac:grpSpMkLst>
            <pc:docMk/>
            <pc:sldMk cId="2429814701" sldId="317"/>
            <ac:grpSpMk id="35" creationId="{5C051FC0-4B94-7754-1AB8-F72E4514DD86}"/>
          </ac:grpSpMkLst>
        </pc:grpChg>
        <pc:grpChg chg="add mod">
          <ac:chgData name="George Wright" userId="31f3b7380d9e0b46" providerId="LiveId" clId="{DCAA40CD-E653-4F85-89C6-EBACEEC95FBF}" dt="2022-09-09T14:32:34.335" v="7369" actId="164"/>
          <ac:grpSpMkLst>
            <pc:docMk/>
            <pc:sldMk cId="2429814701" sldId="317"/>
            <ac:grpSpMk id="36" creationId="{A6461C09-0213-ADDA-A21D-28F7D0BEEBC8}"/>
          </ac:grpSpMkLst>
        </pc:grpChg>
        <pc:grpChg chg="add del mod">
          <ac:chgData name="George Wright" userId="31f3b7380d9e0b46" providerId="LiveId" clId="{DCAA40CD-E653-4F85-89C6-EBACEEC95FBF}" dt="2022-09-10T16:55:14.288" v="7781" actId="165"/>
          <ac:grpSpMkLst>
            <pc:docMk/>
            <pc:sldMk cId="2429814701" sldId="317"/>
            <ac:grpSpMk id="37" creationId="{653075E7-D353-B3B3-41F3-44B40139E877}"/>
          </ac:grpSpMkLst>
        </pc:grpChg>
        <pc:grpChg chg="add mod">
          <ac:chgData name="George Wright" userId="31f3b7380d9e0b46" providerId="LiveId" clId="{DCAA40CD-E653-4F85-89C6-EBACEEC95FBF}" dt="2022-09-09T14:33:15.110" v="7374" actId="164"/>
          <ac:grpSpMkLst>
            <pc:docMk/>
            <pc:sldMk cId="2429814701" sldId="317"/>
            <ac:grpSpMk id="38" creationId="{995995A4-9BF2-8777-6DFE-6DEBFD341B54}"/>
          </ac:grpSpMkLst>
        </pc:grpChg>
        <pc:grpChg chg="add mod">
          <ac:chgData name="George Wright" userId="31f3b7380d9e0b46" providerId="LiveId" clId="{DCAA40CD-E653-4F85-89C6-EBACEEC95FBF}" dt="2022-09-09T14:33:37.404" v="7377" actId="164"/>
          <ac:grpSpMkLst>
            <pc:docMk/>
            <pc:sldMk cId="2429814701" sldId="317"/>
            <ac:grpSpMk id="39" creationId="{6FDD247F-5AC6-2E92-35AA-4FC7535CDB7B}"/>
          </ac:grpSpMkLst>
        </pc:grpChg>
        <pc:picChg chg="del">
          <ac:chgData name="George Wright" userId="31f3b7380d9e0b46" providerId="LiveId" clId="{DCAA40CD-E653-4F85-89C6-EBACEEC95FBF}" dt="2022-09-09T13:16:56.630" v="6977" actId="478"/>
          <ac:picMkLst>
            <pc:docMk/>
            <pc:sldMk cId="2429814701" sldId="317"/>
            <ac:picMk id="10" creationId="{E934A507-29AB-10CF-1C76-F05A55700A43}"/>
          </ac:picMkLst>
        </pc:picChg>
        <pc:picChg chg="add del mod topLvl">
          <ac:chgData name="George Wright" userId="31f3b7380d9e0b46" providerId="LiveId" clId="{DCAA40CD-E653-4F85-89C6-EBACEEC95FBF}" dt="2022-09-09T14:23:58.040" v="7315" actId="478"/>
          <ac:picMkLst>
            <pc:docMk/>
            <pc:sldMk cId="2429814701" sldId="317"/>
            <ac:picMk id="12" creationId="{8F1B7C5D-8620-250A-B1CA-FDB8AFD8E19B}"/>
          </ac:picMkLst>
        </pc:picChg>
        <pc:picChg chg="add mod topLvl">
          <ac:chgData name="George Wright" userId="31f3b7380d9e0b46" providerId="LiveId" clId="{DCAA40CD-E653-4F85-89C6-EBACEEC95FBF}" dt="2022-09-09T14:32:34.335" v="7369" actId="164"/>
          <ac:picMkLst>
            <pc:docMk/>
            <pc:sldMk cId="2429814701" sldId="317"/>
            <ac:picMk id="14" creationId="{E60A7DFA-2A6F-43BE-710B-5616983A5140}"/>
          </ac:picMkLst>
        </pc:picChg>
        <pc:picChg chg="add mod topLvl">
          <ac:chgData name="George Wright" userId="31f3b7380d9e0b46" providerId="LiveId" clId="{DCAA40CD-E653-4F85-89C6-EBACEEC95FBF}" dt="2022-09-10T16:55:40.232" v="7796" actId="164"/>
          <ac:picMkLst>
            <pc:docMk/>
            <pc:sldMk cId="2429814701" sldId="317"/>
            <ac:picMk id="16" creationId="{F9993DEF-EF0C-B9A8-3FB1-F4BF3ED8DB6A}"/>
          </ac:picMkLst>
        </pc:picChg>
        <pc:picChg chg="add mod topLvl">
          <ac:chgData name="George Wright" userId="31f3b7380d9e0b46" providerId="LiveId" clId="{DCAA40CD-E653-4F85-89C6-EBACEEC95FBF}" dt="2022-09-09T14:33:37.404" v="7377" actId="164"/>
          <ac:picMkLst>
            <pc:docMk/>
            <pc:sldMk cId="2429814701" sldId="317"/>
            <ac:picMk id="18" creationId="{F3DE9156-1735-91EA-A7F5-58FA0C623C47}"/>
          </ac:picMkLst>
        </pc:picChg>
        <pc:picChg chg="add mod topLvl">
          <ac:chgData name="George Wright" userId="31f3b7380d9e0b46" providerId="LiveId" clId="{DCAA40CD-E653-4F85-89C6-EBACEEC95FBF}" dt="2022-09-09T14:33:15.110" v="7374" actId="164"/>
          <ac:picMkLst>
            <pc:docMk/>
            <pc:sldMk cId="2429814701" sldId="317"/>
            <ac:picMk id="20" creationId="{F7E5C5D4-3E01-CBB2-9C7B-81CBECB41EE1}"/>
          </ac:picMkLst>
        </pc:picChg>
        <pc:picChg chg="add mod topLvl">
          <ac:chgData name="George Wright" userId="31f3b7380d9e0b46" providerId="LiveId" clId="{DCAA40CD-E653-4F85-89C6-EBACEEC95FBF}" dt="2022-09-09T14:32:13.234" v="7364" actId="164"/>
          <ac:picMkLst>
            <pc:docMk/>
            <pc:sldMk cId="2429814701" sldId="317"/>
            <ac:picMk id="33" creationId="{BC2A3BE5-0EA5-B432-A9D9-520E0431885E}"/>
          </ac:picMkLst>
        </pc:picChg>
      </pc:sldChg>
    </pc:docChg>
  </pc:docChgLst>
  <pc:docChgLst>
    <pc:chgData name="George Wright" userId="31f3b7380d9e0b46" providerId="LiveId" clId="{DD1BD9AB-5152-4597-8696-025A7A4AD926}"/>
    <pc:docChg chg="undo custSel addSld delSld modSld sldOrd modMainMaster">
      <pc:chgData name="George Wright" userId="31f3b7380d9e0b46" providerId="LiveId" clId="{DD1BD9AB-5152-4597-8696-025A7A4AD926}" dt="2022-08-05T13:25:14.559" v="1077"/>
      <pc:docMkLst>
        <pc:docMk/>
      </pc:docMkLst>
      <pc:sldChg chg="delSp modSp mod">
        <pc:chgData name="George Wright" userId="31f3b7380d9e0b46" providerId="LiveId" clId="{DD1BD9AB-5152-4597-8696-025A7A4AD926}" dt="2022-07-29T16:58:22.425" v="32" actId="20577"/>
        <pc:sldMkLst>
          <pc:docMk/>
          <pc:sldMk cId="2968714603" sldId="256"/>
        </pc:sldMkLst>
        <pc:spChg chg="mod">
          <ac:chgData name="George Wright" userId="31f3b7380d9e0b46" providerId="LiveId" clId="{DD1BD9AB-5152-4597-8696-025A7A4AD926}" dt="2022-07-29T16:58:22.425" v="32" actId="20577"/>
          <ac:spMkLst>
            <pc:docMk/>
            <pc:sldMk cId="2968714603" sldId="256"/>
            <ac:spMk id="2" creationId="{4620F71A-50D9-D5D2-A457-5E5E31DA061E}"/>
          </ac:spMkLst>
        </pc:spChg>
        <pc:spChg chg="del">
          <ac:chgData name="George Wright" userId="31f3b7380d9e0b46" providerId="LiveId" clId="{DD1BD9AB-5152-4597-8696-025A7A4AD926}" dt="2022-07-29T16:57:54.885" v="25" actId="478"/>
          <ac:spMkLst>
            <pc:docMk/>
            <pc:sldMk cId="2968714603" sldId="256"/>
            <ac:spMk id="3" creationId="{FB5F5656-84F8-3F24-226F-1FE598D3A5B5}"/>
          </ac:spMkLst>
        </pc:spChg>
      </pc:sldChg>
      <pc:sldChg chg="new del">
        <pc:chgData name="George Wright" userId="31f3b7380d9e0b46" providerId="LiveId" clId="{DD1BD9AB-5152-4597-8696-025A7A4AD926}" dt="2022-07-29T16:59:11.249" v="34" actId="680"/>
        <pc:sldMkLst>
          <pc:docMk/>
          <pc:sldMk cId="1667235895" sldId="257"/>
        </pc:sldMkLst>
      </pc:sldChg>
      <pc:sldChg chg="addSp delSp modSp new mod setBg">
        <pc:chgData name="George Wright" userId="31f3b7380d9e0b46" providerId="LiveId" clId="{DD1BD9AB-5152-4597-8696-025A7A4AD926}" dt="2022-07-29T17:13:13.488" v="100" actId="2711"/>
        <pc:sldMkLst>
          <pc:docMk/>
          <pc:sldMk cId="4020357430" sldId="257"/>
        </pc:sldMkLst>
        <pc:spChg chg="mod">
          <ac:chgData name="George Wright" userId="31f3b7380d9e0b46" providerId="LiveId" clId="{DD1BD9AB-5152-4597-8696-025A7A4AD926}" dt="2022-07-29T17:13:13.488" v="100" actId="2711"/>
          <ac:spMkLst>
            <pc:docMk/>
            <pc:sldMk cId="4020357430" sldId="257"/>
            <ac:spMk id="2" creationId="{8B8CA438-9867-1F38-61D9-952024ED6D0C}"/>
          </ac:spMkLst>
        </pc:spChg>
        <pc:spChg chg="del mod">
          <ac:chgData name="George Wright" userId="31f3b7380d9e0b46" providerId="LiveId" clId="{DD1BD9AB-5152-4597-8696-025A7A4AD926}" dt="2022-07-29T17:10:42.381" v="93" actId="478"/>
          <ac:spMkLst>
            <pc:docMk/>
            <pc:sldMk cId="4020357430" sldId="257"/>
            <ac:spMk id="3" creationId="{AD0B0D6F-C75C-7CB1-35E7-54B7BA9EA3D2}"/>
          </ac:spMkLst>
        </pc:spChg>
        <pc:spChg chg="add del">
          <ac:chgData name="George Wright" userId="31f3b7380d9e0b46" providerId="LiveId" clId="{DD1BD9AB-5152-4597-8696-025A7A4AD926}" dt="2022-07-29T17:12:45.292" v="98" actId="26606"/>
          <ac:spMkLst>
            <pc:docMk/>
            <pc:sldMk cId="4020357430" sldId="257"/>
            <ac:spMk id="10" creationId="{A4AC5506-6312-4701-8D3C-40187889A947}"/>
          </ac:spMkLst>
        </pc:spChg>
        <pc:picChg chg="add mod">
          <ac:chgData name="George Wright" userId="31f3b7380d9e0b46" providerId="LiveId" clId="{DD1BD9AB-5152-4597-8696-025A7A4AD926}" dt="2022-07-29T17:12:54.280" v="99" actId="26606"/>
          <ac:picMkLst>
            <pc:docMk/>
            <pc:sldMk cId="4020357430" sldId="257"/>
            <ac:picMk id="5" creationId="{C10A7961-8612-1D6A-E2ED-8CD9517C6C2F}"/>
          </ac:picMkLst>
        </pc:picChg>
      </pc:sldChg>
      <pc:sldChg chg="addSp delSp modSp new mod setBg">
        <pc:chgData name="George Wright" userId="31f3b7380d9e0b46" providerId="LiveId" clId="{DD1BD9AB-5152-4597-8696-025A7A4AD926}" dt="2022-07-29T18:25:34.817" v="150" actId="122"/>
        <pc:sldMkLst>
          <pc:docMk/>
          <pc:sldMk cId="1314762839" sldId="258"/>
        </pc:sldMkLst>
        <pc:spChg chg="mod">
          <ac:chgData name="George Wright" userId="31f3b7380d9e0b46" providerId="LiveId" clId="{DD1BD9AB-5152-4597-8696-025A7A4AD926}" dt="2022-07-29T18:25:34.817" v="150" actId="122"/>
          <ac:spMkLst>
            <pc:docMk/>
            <pc:sldMk cId="1314762839" sldId="258"/>
            <ac:spMk id="2" creationId="{DA446020-DA72-9307-5114-E6F55DBDD75A}"/>
          </ac:spMkLst>
        </pc:spChg>
        <pc:spChg chg="del mod">
          <ac:chgData name="George Wright" userId="31f3b7380d9e0b46" providerId="LiveId" clId="{DD1BD9AB-5152-4597-8696-025A7A4AD926}" dt="2022-07-29T18:22:01.533" v="136" actId="478"/>
          <ac:spMkLst>
            <pc:docMk/>
            <pc:sldMk cId="1314762839" sldId="258"/>
            <ac:spMk id="3" creationId="{AE02187A-8C8F-B145-108A-A906C0A8285D}"/>
          </ac:spMkLst>
        </pc:spChg>
        <pc:picChg chg="add mod">
          <ac:chgData name="George Wright" userId="31f3b7380d9e0b46" providerId="LiveId" clId="{DD1BD9AB-5152-4597-8696-025A7A4AD926}" dt="2022-07-29T18:24:11.388" v="149" actId="14100"/>
          <ac:picMkLst>
            <pc:docMk/>
            <pc:sldMk cId="1314762839" sldId="258"/>
            <ac:picMk id="5" creationId="{A4316762-28D7-399C-DFFD-9F93F4D415D9}"/>
          </ac:picMkLst>
        </pc:picChg>
      </pc:sldChg>
      <pc:sldChg chg="addSp delSp modSp new mod">
        <pc:chgData name="George Wright" userId="31f3b7380d9e0b46" providerId="LiveId" clId="{DD1BD9AB-5152-4597-8696-025A7A4AD926}" dt="2022-07-29T18:33:58.099" v="181" actId="1076"/>
        <pc:sldMkLst>
          <pc:docMk/>
          <pc:sldMk cId="84385390" sldId="259"/>
        </pc:sldMkLst>
        <pc:spChg chg="mod">
          <ac:chgData name="George Wright" userId="31f3b7380d9e0b46" providerId="LiveId" clId="{DD1BD9AB-5152-4597-8696-025A7A4AD926}" dt="2022-07-29T18:33:03.652" v="175" actId="122"/>
          <ac:spMkLst>
            <pc:docMk/>
            <pc:sldMk cId="84385390" sldId="259"/>
            <ac:spMk id="2" creationId="{0B049458-7CFA-3EA0-3B0A-E58E4F81C10E}"/>
          </ac:spMkLst>
        </pc:spChg>
        <pc:spChg chg="del mod">
          <ac:chgData name="George Wright" userId="31f3b7380d9e0b46" providerId="LiveId" clId="{DD1BD9AB-5152-4597-8696-025A7A4AD926}" dt="2022-07-29T18:33:16.428" v="177" actId="478"/>
          <ac:spMkLst>
            <pc:docMk/>
            <pc:sldMk cId="84385390" sldId="259"/>
            <ac:spMk id="3" creationId="{552259B8-8EB4-7366-17AF-579DDC0F56E4}"/>
          </ac:spMkLst>
        </pc:spChg>
        <pc:picChg chg="add mod">
          <ac:chgData name="George Wright" userId="31f3b7380d9e0b46" providerId="LiveId" clId="{DD1BD9AB-5152-4597-8696-025A7A4AD926}" dt="2022-07-29T18:33:58.099" v="181" actId="1076"/>
          <ac:picMkLst>
            <pc:docMk/>
            <pc:sldMk cId="84385390" sldId="259"/>
            <ac:picMk id="5" creationId="{78765F63-4F31-F970-D4D2-185B844FDA11}"/>
          </ac:picMkLst>
        </pc:picChg>
      </pc:sldChg>
      <pc:sldChg chg="addSp delSp modSp new mod">
        <pc:chgData name="George Wright" userId="31f3b7380d9e0b46" providerId="LiveId" clId="{DD1BD9AB-5152-4597-8696-025A7A4AD926}" dt="2022-07-29T18:39:59.798" v="221" actId="1076"/>
        <pc:sldMkLst>
          <pc:docMk/>
          <pc:sldMk cId="4286917020" sldId="260"/>
        </pc:sldMkLst>
        <pc:spChg chg="mod">
          <ac:chgData name="George Wright" userId="31f3b7380d9e0b46" providerId="LiveId" clId="{DD1BD9AB-5152-4597-8696-025A7A4AD926}" dt="2022-07-29T18:39:59.798" v="221" actId="1076"/>
          <ac:spMkLst>
            <pc:docMk/>
            <pc:sldMk cId="4286917020" sldId="260"/>
            <ac:spMk id="2" creationId="{74E05B11-5329-DEBA-A3AE-0CDE47E7BE95}"/>
          </ac:spMkLst>
        </pc:spChg>
        <pc:spChg chg="del mod">
          <ac:chgData name="George Wright" userId="31f3b7380d9e0b46" providerId="LiveId" clId="{DD1BD9AB-5152-4597-8696-025A7A4AD926}" dt="2022-07-29T18:38:44.745" v="209" actId="478"/>
          <ac:spMkLst>
            <pc:docMk/>
            <pc:sldMk cId="4286917020" sldId="260"/>
            <ac:spMk id="3" creationId="{FAB948E5-9AC4-928C-FEFE-70C8E856400F}"/>
          </ac:spMkLst>
        </pc:spChg>
        <pc:picChg chg="add mod">
          <ac:chgData name="George Wright" userId="31f3b7380d9e0b46" providerId="LiveId" clId="{DD1BD9AB-5152-4597-8696-025A7A4AD926}" dt="2022-07-29T18:39:43.267" v="220" actId="1076"/>
          <ac:picMkLst>
            <pc:docMk/>
            <pc:sldMk cId="4286917020" sldId="260"/>
            <ac:picMk id="5" creationId="{314BBA60-CFEE-87D0-AB47-4FDE4AA8896F}"/>
          </ac:picMkLst>
        </pc:picChg>
      </pc:sldChg>
      <pc:sldChg chg="addSp delSp modSp new mod modNotes">
        <pc:chgData name="George Wright" userId="31f3b7380d9e0b46" providerId="LiveId" clId="{DD1BD9AB-5152-4597-8696-025A7A4AD926}" dt="2022-07-29T19:00:47.069" v="422" actId="20577"/>
        <pc:sldMkLst>
          <pc:docMk/>
          <pc:sldMk cId="2981247811" sldId="261"/>
        </pc:sldMkLst>
        <pc:spChg chg="mod">
          <ac:chgData name="George Wright" userId="31f3b7380d9e0b46" providerId="LiveId" clId="{DD1BD9AB-5152-4597-8696-025A7A4AD926}" dt="2022-07-29T18:56:24.741" v="292" actId="1076"/>
          <ac:spMkLst>
            <pc:docMk/>
            <pc:sldMk cId="2981247811" sldId="261"/>
            <ac:spMk id="2" creationId="{7E15107D-255F-4BFB-6FDC-6AF067AA99F3}"/>
          </ac:spMkLst>
        </pc:spChg>
        <pc:spChg chg="del mod">
          <ac:chgData name="George Wright" userId="31f3b7380d9e0b46" providerId="LiveId" clId="{DD1BD9AB-5152-4597-8696-025A7A4AD926}" dt="2022-07-29T18:47:52.424" v="266" actId="478"/>
          <ac:spMkLst>
            <pc:docMk/>
            <pc:sldMk cId="2981247811" sldId="261"/>
            <ac:spMk id="3" creationId="{4F4C2B69-B29B-E430-B640-FCFB084E5030}"/>
          </ac:spMkLst>
        </pc:spChg>
        <pc:spChg chg="add mod">
          <ac:chgData name="George Wright" userId="31f3b7380d9e0b46" providerId="LiveId" clId="{DD1BD9AB-5152-4597-8696-025A7A4AD926}" dt="2022-07-29T18:55:12.791" v="291" actId="1076"/>
          <ac:spMkLst>
            <pc:docMk/>
            <pc:sldMk cId="2981247811" sldId="261"/>
            <ac:spMk id="6" creationId="{198461D9-E18F-F4E1-F33B-9D2DAEF04031}"/>
          </ac:spMkLst>
        </pc:spChg>
        <pc:picChg chg="add mod">
          <ac:chgData name="George Wright" userId="31f3b7380d9e0b46" providerId="LiveId" clId="{DD1BD9AB-5152-4597-8696-025A7A4AD926}" dt="2022-07-29T18:53:19.348" v="272" actId="1076"/>
          <ac:picMkLst>
            <pc:docMk/>
            <pc:sldMk cId="2981247811" sldId="261"/>
            <ac:picMk id="5" creationId="{74CC67BB-AFDF-33BF-7350-A9F7B50C3D86}"/>
          </ac:picMkLst>
        </pc:picChg>
      </pc:sldChg>
      <pc:sldChg chg="addSp delSp modSp new mod ord">
        <pc:chgData name="George Wright" userId="31f3b7380d9e0b46" providerId="LiveId" clId="{DD1BD9AB-5152-4597-8696-025A7A4AD926}" dt="2022-07-29T19:52:00.577" v="474"/>
        <pc:sldMkLst>
          <pc:docMk/>
          <pc:sldMk cId="320876294" sldId="262"/>
        </pc:sldMkLst>
        <pc:spChg chg="mod">
          <ac:chgData name="George Wright" userId="31f3b7380d9e0b46" providerId="LiveId" clId="{DD1BD9AB-5152-4597-8696-025A7A4AD926}" dt="2022-07-29T19:27:17.017" v="428" actId="122"/>
          <ac:spMkLst>
            <pc:docMk/>
            <pc:sldMk cId="320876294" sldId="262"/>
            <ac:spMk id="2" creationId="{F92826CC-5817-6837-59AD-D635529C930C}"/>
          </ac:spMkLst>
        </pc:spChg>
        <pc:spChg chg="del mod">
          <ac:chgData name="George Wright" userId="31f3b7380d9e0b46" providerId="LiveId" clId="{DD1BD9AB-5152-4597-8696-025A7A4AD926}" dt="2022-07-29T19:27:28.043" v="430" actId="478"/>
          <ac:spMkLst>
            <pc:docMk/>
            <pc:sldMk cId="320876294" sldId="262"/>
            <ac:spMk id="3" creationId="{F03BFFF1-F630-917C-1BDC-E3BA0D0D6999}"/>
          </ac:spMkLst>
        </pc:spChg>
        <pc:picChg chg="add mod">
          <ac:chgData name="George Wright" userId="31f3b7380d9e0b46" providerId="LiveId" clId="{DD1BD9AB-5152-4597-8696-025A7A4AD926}" dt="2022-07-29T19:31:22.348" v="438" actId="1076"/>
          <ac:picMkLst>
            <pc:docMk/>
            <pc:sldMk cId="320876294" sldId="262"/>
            <ac:picMk id="5" creationId="{D75B675F-4BB5-8DB9-F783-C2779F448C5B}"/>
          </ac:picMkLst>
        </pc:picChg>
      </pc:sldChg>
      <pc:sldChg chg="addSp delSp modSp new mod ord">
        <pc:chgData name="George Wright" userId="31f3b7380d9e0b46" providerId="LiveId" clId="{DD1BD9AB-5152-4597-8696-025A7A4AD926}" dt="2022-07-30T18:39:20.301" v="1075"/>
        <pc:sldMkLst>
          <pc:docMk/>
          <pc:sldMk cId="860587182" sldId="263"/>
        </pc:sldMkLst>
        <pc:spChg chg="mod">
          <ac:chgData name="George Wright" userId="31f3b7380d9e0b46" providerId="LiveId" clId="{DD1BD9AB-5152-4597-8696-025A7A4AD926}" dt="2022-07-29T19:37:06.466" v="444" actId="122"/>
          <ac:spMkLst>
            <pc:docMk/>
            <pc:sldMk cId="860587182" sldId="263"/>
            <ac:spMk id="2" creationId="{92693B00-8903-B4DE-3830-3A7EC7736CD1}"/>
          </ac:spMkLst>
        </pc:spChg>
        <pc:spChg chg="del mod">
          <ac:chgData name="George Wright" userId="31f3b7380d9e0b46" providerId="LiveId" clId="{DD1BD9AB-5152-4597-8696-025A7A4AD926}" dt="2022-07-29T19:37:12.762" v="446" actId="478"/>
          <ac:spMkLst>
            <pc:docMk/>
            <pc:sldMk cId="860587182" sldId="263"/>
            <ac:spMk id="3" creationId="{DC727FC6-D65C-0F3A-8EEC-954460A0AB1E}"/>
          </ac:spMkLst>
        </pc:spChg>
        <pc:picChg chg="add mod">
          <ac:chgData name="George Wright" userId="31f3b7380d9e0b46" providerId="LiveId" clId="{DD1BD9AB-5152-4597-8696-025A7A4AD926}" dt="2022-07-29T19:38:06.415" v="454" actId="1076"/>
          <ac:picMkLst>
            <pc:docMk/>
            <pc:sldMk cId="860587182" sldId="263"/>
            <ac:picMk id="5" creationId="{C71E594C-94A7-FE8F-6B31-80AF34AF8B5D}"/>
          </ac:picMkLst>
        </pc:picChg>
      </pc:sldChg>
      <pc:sldChg chg="addSp delSp modSp new mod ord">
        <pc:chgData name="George Wright" userId="31f3b7380d9e0b46" providerId="LiveId" clId="{DD1BD9AB-5152-4597-8696-025A7A4AD926}" dt="2022-07-29T19:50:31.550" v="472"/>
        <pc:sldMkLst>
          <pc:docMk/>
          <pc:sldMk cId="363244606" sldId="264"/>
        </pc:sldMkLst>
        <pc:spChg chg="mod">
          <ac:chgData name="George Wright" userId="31f3b7380d9e0b46" providerId="LiveId" clId="{DD1BD9AB-5152-4597-8696-025A7A4AD926}" dt="2022-07-29T19:44:09.910" v="467" actId="1076"/>
          <ac:spMkLst>
            <pc:docMk/>
            <pc:sldMk cId="363244606" sldId="264"/>
            <ac:spMk id="2" creationId="{099F38B9-2FFA-46D8-BF4D-1676C8CDADDD}"/>
          </ac:spMkLst>
        </pc:spChg>
        <pc:spChg chg="del mod">
          <ac:chgData name="George Wright" userId="31f3b7380d9e0b46" providerId="LiveId" clId="{DD1BD9AB-5152-4597-8696-025A7A4AD926}" dt="2022-07-29T19:39:45.021" v="462" actId="478"/>
          <ac:spMkLst>
            <pc:docMk/>
            <pc:sldMk cId="363244606" sldId="264"/>
            <ac:spMk id="3" creationId="{34EC714D-DCCE-B486-3F33-268884120312}"/>
          </ac:spMkLst>
        </pc:spChg>
        <pc:picChg chg="add mod">
          <ac:chgData name="George Wright" userId="31f3b7380d9e0b46" providerId="LiveId" clId="{DD1BD9AB-5152-4597-8696-025A7A4AD926}" dt="2022-07-29T19:44:22.805" v="468" actId="1076"/>
          <ac:picMkLst>
            <pc:docMk/>
            <pc:sldMk cId="363244606" sldId="264"/>
            <ac:picMk id="5" creationId="{8DBFDF25-12A9-F13C-4A50-17BE37353834}"/>
          </ac:picMkLst>
        </pc:picChg>
      </pc:sldChg>
      <pc:sldChg chg="addSp delSp modSp new mod">
        <pc:chgData name="George Wright" userId="31f3b7380d9e0b46" providerId="LiveId" clId="{DD1BD9AB-5152-4597-8696-025A7A4AD926}" dt="2022-07-29T19:54:26.129" v="499" actId="1076"/>
        <pc:sldMkLst>
          <pc:docMk/>
          <pc:sldMk cId="1598022506" sldId="265"/>
        </pc:sldMkLst>
        <pc:spChg chg="mod">
          <ac:chgData name="George Wright" userId="31f3b7380d9e0b46" providerId="LiveId" clId="{DD1BD9AB-5152-4597-8696-025A7A4AD926}" dt="2022-07-29T19:53:12.309" v="489" actId="122"/>
          <ac:spMkLst>
            <pc:docMk/>
            <pc:sldMk cId="1598022506" sldId="265"/>
            <ac:spMk id="2" creationId="{5E687537-B061-30F5-051A-810083442D4C}"/>
          </ac:spMkLst>
        </pc:spChg>
        <pc:spChg chg="del mod">
          <ac:chgData name="George Wright" userId="31f3b7380d9e0b46" providerId="LiveId" clId="{DD1BD9AB-5152-4597-8696-025A7A4AD926}" dt="2022-07-29T19:53:16.727" v="491" actId="478"/>
          <ac:spMkLst>
            <pc:docMk/>
            <pc:sldMk cId="1598022506" sldId="265"/>
            <ac:spMk id="3" creationId="{15D7AA7F-0088-7EF9-6CA8-FD0B6318D5FD}"/>
          </ac:spMkLst>
        </pc:spChg>
        <pc:picChg chg="add mod">
          <ac:chgData name="George Wright" userId="31f3b7380d9e0b46" providerId="LiveId" clId="{DD1BD9AB-5152-4597-8696-025A7A4AD926}" dt="2022-07-29T19:54:26.129" v="499" actId="1076"/>
          <ac:picMkLst>
            <pc:docMk/>
            <pc:sldMk cId="1598022506" sldId="265"/>
            <ac:picMk id="5" creationId="{448FFAF8-2F36-CF8D-E6BD-B05136FC5DA5}"/>
          </ac:picMkLst>
        </pc:picChg>
      </pc:sldChg>
      <pc:sldChg chg="addSp delSp modSp new mod">
        <pc:chgData name="George Wright" userId="31f3b7380d9e0b46" providerId="LiveId" clId="{DD1BD9AB-5152-4597-8696-025A7A4AD926}" dt="2022-07-29T20:03:09.634" v="512" actId="1076"/>
        <pc:sldMkLst>
          <pc:docMk/>
          <pc:sldMk cId="2274059810" sldId="266"/>
        </pc:sldMkLst>
        <pc:spChg chg="mod">
          <ac:chgData name="George Wright" userId="31f3b7380d9e0b46" providerId="LiveId" clId="{DD1BD9AB-5152-4597-8696-025A7A4AD926}" dt="2022-07-29T20:01:50.647" v="505" actId="122"/>
          <ac:spMkLst>
            <pc:docMk/>
            <pc:sldMk cId="2274059810" sldId="266"/>
            <ac:spMk id="2" creationId="{80AFC2A7-518D-D8D2-AA35-A069847F7152}"/>
          </ac:spMkLst>
        </pc:spChg>
        <pc:spChg chg="del mod">
          <ac:chgData name="George Wright" userId="31f3b7380d9e0b46" providerId="LiveId" clId="{DD1BD9AB-5152-4597-8696-025A7A4AD926}" dt="2022-07-29T20:02:36.456" v="507" actId="478"/>
          <ac:spMkLst>
            <pc:docMk/>
            <pc:sldMk cId="2274059810" sldId="266"/>
            <ac:spMk id="3" creationId="{53D76776-8F35-22FF-439C-7911A9245C1A}"/>
          </ac:spMkLst>
        </pc:spChg>
        <pc:picChg chg="add mod">
          <ac:chgData name="George Wright" userId="31f3b7380d9e0b46" providerId="LiveId" clId="{DD1BD9AB-5152-4597-8696-025A7A4AD926}" dt="2022-07-29T20:03:09.634" v="512" actId="1076"/>
          <ac:picMkLst>
            <pc:docMk/>
            <pc:sldMk cId="2274059810" sldId="266"/>
            <ac:picMk id="5" creationId="{5824529C-B68F-B230-F87B-7EBFAFF95AC4}"/>
          </ac:picMkLst>
        </pc:picChg>
      </pc:sldChg>
      <pc:sldChg chg="addSp delSp modSp new mod">
        <pc:chgData name="George Wright" userId="31f3b7380d9e0b46" providerId="LiveId" clId="{DD1BD9AB-5152-4597-8696-025A7A4AD926}" dt="2022-07-29T20:33:20.866" v="539" actId="1076"/>
        <pc:sldMkLst>
          <pc:docMk/>
          <pc:sldMk cId="1476863002" sldId="267"/>
        </pc:sldMkLst>
        <pc:spChg chg="mod">
          <ac:chgData name="George Wright" userId="31f3b7380d9e0b46" providerId="LiveId" clId="{DD1BD9AB-5152-4597-8696-025A7A4AD926}" dt="2022-07-29T20:22:40.584" v="530" actId="122"/>
          <ac:spMkLst>
            <pc:docMk/>
            <pc:sldMk cId="1476863002" sldId="267"/>
            <ac:spMk id="2" creationId="{CACC32C6-F0D9-0BC8-D1D9-288B05F9F0A4}"/>
          </ac:spMkLst>
        </pc:spChg>
        <pc:spChg chg="del mod">
          <ac:chgData name="George Wright" userId="31f3b7380d9e0b46" providerId="LiveId" clId="{DD1BD9AB-5152-4597-8696-025A7A4AD926}" dt="2022-07-29T20:22:50.238" v="532" actId="478"/>
          <ac:spMkLst>
            <pc:docMk/>
            <pc:sldMk cId="1476863002" sldId="267"/>
            <ac:spMk id="3" creationId="{65F7A511-48CE-7274-02D0-8002BCAF5E63}"/>
          </ac:spMkLst>
        </pc:spChg>
        <pc:picChg chg="add mod">
          <ac:chgData name="George Wright" userId="31f3b7380d9e0b46" providerId="LiveId" clId="{DD1BD9AB-5152-4597-8696-025A7A4AD926}" dt="2022-07-29T20:33:20.866" v="539" actId="1076"/>
          <ac:picMkLst>
            <pc:docMk/>
            <pc:sldMk cId="1476863002" sldId="267"/>
            <ac:picMk id="5" creationId="{59C0858F-13C0-39F3-7522-EE0DA972807D}"/>
          </ac:picMkLst>
        </pc:picChg>
      </pc:sldChg>
      <pc:sldChg chg="addSp delSp modSp new mod ord">
        <pc:chgData name="George Wright" userId="31f3b7380d9e0b46" providerId="LiveId" clId="{DD1BD9AB-5152-4597-8696-025A7A4AD926}" dt="2022-08-05T13:25:14.559" v="1077"/>
        <pc:sldMkLst>
          <pc:docMk/>
          <pc:sldMk cId="3722838713" sldId="268"/>
        </pc:sldMkLst>
        <pc:spChg chg="mod">
          <ac:chgData name="George Wright" userId="31f3b7380d9e0b46" providerId="LiveId" clId="{DD1BD9AB-5152-4597-8696-025A7A4AD926}" dt="2022-07-29T20:34:11.825" v="555" actId="122"/>
          <ac:spMkLst>
            <pc:docMk/>
            <pc:sldMk cId="3722838713" sldId="268"/>
            <ac:spMk id="2" creationId="{FE549A92-67B7-31A2-FF85-6EFCCADD1976}"/>
          </ac:spMkLst>
        </pc:spChg>
        <pc:spChg chg="del mod">
          <ac:chgData name="George Wright" userId="31f3b7380d9e0b46" providerId="LiveId" clId="{DD1BD9AB-5152-4597-8696-025A7A4AD926}" dt="2022-07-29T20:34:17.145" v="557" actId="478"/>
          <ac:spMkLst>
            <pc:docMk/>
            <pc:sldMk cId="3722838713" sldId="268"/>
            <ac:spMk id="3" creationId="{B2D60EF0-C69B-E2DC-E7E2-62324570529E}"/>
          </ac:spMkLst>
        </pc:spChg>
        <pc:spChg chg="add mod">
          <ac:chgData name="George Wright" userId="31f3b7380d9e0b46" providerId="LiveId" clId="{DD1BD9AB-5152-4597-8696-025A7A4AD926}" dt="2022-07-29T20:39:02.229" v="594" actId="1076"/>
          <ac:spMkLst>
            <pc:docMk/>
            <pc:sldMk cId="3722838713" sldId="268"/>
            <ac:spMk id="8" creationId="{0B296558-0BD3-373C-73D1-57382F2291D1}"/>
          </ac:spMkLst>
        </pc:spChg>
        <pc:spChg chg="add del mod">
          <ac:chgData name="George Wright" userId="31f3b7380d9e0b46" providerId="LiveId" clId="{DD1BD9AB-5152-4597-8696-025A7A4AD926}" dt="2022-07-29T20:39:33.290" v="598"/>
          <ac:spMkLst>
            <pc:docMk/>
            <pc:sldMk cId="3722838713" sldId="268"/>
            <ac:spMk id="9" creationId="{70D4F6A6-528D-E9E4-8E25-133AD65D6691}"/>
          </ac:spMkLst>
        </pc:spChg>
        <pc:spChg chg="add mod">
          <ac:chgData name="George Wright" userId="31f3b7380d9e0b46" providerId="LiveId" clId="{DD1BD9AB-5152-4597-8696-025A7A4AD926}" dt="2022-07-29T20:41:03.576" v="621" actId="1076"/>
          <ac:spMkLst>
            <pc:docMk/>
            <pc:sldMk cId="3722838713" sldId="268"/>
            <ac:spMk id="10" creationId="{DE21795F-6209-D9D3-977D-EEB833337EBC}"/>
          </ac:spMkLst>
        </pc:spChg>
        <pc:picChg chg="add mod">
          <ac:chgData name="George Wright" userId="31f3b7380d9e0b46" providerId="LiveId" clId="{DD1BD9AB-5152-4597-8696-025A7A4AD926}" dt="2022-07-29T20:37:16.701" v="570" actId="1076"/>
          <ac:picMkLst>
            <pc:docMk/>
            <pc:sldMk cId="3722838713" sldId="268"/>
            <ac:picMk id="5" creationId="{2088B327-4737-2DD3-7952-E7A1DCAB065B}"/>
          </ac:picMkLst>
        </pc:picChg>
        <pc:picChg chg="add mod">
          <ac:chgData name="George Wright" userId="31f3b7380d9e0b46" providerId="LiveId" clId="{DD1BD9AB-5152-4597-8696-025A7A4AD926}" dt="2022-07-29T20:37:16.701" v="570" actId="1076"/>
          <ac:picMkLst>
            <pc:docMk/>
            <pc:sldMk cId="3722838713" sldId="268"/>
            <ac:picMk id="7" creationId="{D0D1B905-5EF7-2E70-44D7-BCD43504DBF5}"/>
          </ac:picMkLst>
        </pc:picChg>
      </pc:sldChg>
      <pc:sldChg chg="addSp delSp modSp new mod">
        <pc:chgData name="George Wright" userId="31f3b7380d9e0b46" providerId="LiveId" clId="{DD1BD9AB-5152-4597-8696-025A7A4AD926}" dt="2022-07-29T20:44:15.180" v="686" actId="1076"/>
        <pc:sldMkLst>
          <pc:docMk/>
          <pc:sldMk cId="3390786674" sldId="269"/>
        </pc:sldMkLst>
        <pc:spChg chg="mod">
          <ac:chgData name="George Wright" userId="31f3b7380d9e0b46" providerId="LiveId" clId="{DD1BD9AB-5152-4597-8696-025A7A4AD926}" dt="2022-07-29T20:43:15.307" v="676" actId="122"/>
          <ac:spMkLst>
            <pc:docMk/>
            <pc:sldMk cId="3390786674" sldId="269"/>
            <ac:spMk id="2" creationId="{6DCCDC51-B311-7B86-11A7-27070D1DA074}"/>
          </ac:spMkLst>
        </pc:spChg>
        <pc:spChg chg="del mod">
          <ac:chgData name="George Wright" userId="31f3b7380d9e0b46" providerId="LiveId" clId="{DD1BD9AB-5152-4597-8696-025A7A4AD926}" dt="2022-07-29T20:43:22.364" v="678" actId="478"/>
          <ac:spMkLst>
            <pc:docMk/>
            <pc:sldMk cId="3390786674" sldId="269"/>
            <ac:spMk id="3" creationId="{BCE4C605-8C7C-C8EA-856C-2F9CB6CCEDF7}"/>
          </ac:spMkLst>
        </pc:spChg>
        <pc:picChg chg="add mod">
          <ac:chgData name="George Wright" userId="31f3b7380d9e0b46" providerId="LiveId" clId="{DD1BD9AB-5152-4597-8696-025A7A4AD926}" dt="2022-07-29T20:44:15.180" v="686" actId="1076"/>
          <ac:picMkLst>
            <pc:docMk/>
            <pc:sldMk cId="3390786674" sldId="269"/>
            <ac:picMk id="5" creationId="{98D8BF12-4366-05DA-27FA-57F6BCD8B56B}"/>
          </ac:picMkLst>
        </pc:picChg>
      </pc:sldChg>
      <pc:sldChg chg="modSp new mod">
        <pc:chgData name="George Wright" userId="31f3b7380d9e0b46" providerId="LiveId" clId="{DD1BD9AB-5152-4597-8696-025A7A4AD926}" dt="2022-07-29T20:52:46.226" v="708" actId="122"/>
        <pc:sldMkLst>
          <pc:docMk/>
          <pc:sldMk cId="3968160186" sldId="270"/>
        </pc:sldMkLst>
        <pc:spChg chg="mod">
          <ac:chgData name="George Wright" userId="31f3b7380d9e0b46" providerId="LiveId" clId="{DD1BD9AB-5152-4597-8696-025A7A4AD926}" dt="2022-07-29T20:52:46.226" v="708" actId="122"/>
          <ac:spMkLst>
            <pc:docMk/>
            <pc:sldMk cId="3968160186" sldId="270"/>
            <ac:spMk id="2" creationId="{362B6869-AF67-457A-9601-97949A1161B7}"/>
          </ac:spMkLst>
        </pc:spChg>
      </pc:sldChg>
      <pc:sldChg chg="addSp delSp modSp new mod ord">
        <pc:chgData name="George Wright" userId="31f3b7380d9e0b46" providerId="LiveId" clId="{DD1BD9AB-5152-4597-8696-025A7A4AD926}" dt="2022-07-29T21:20:17.776" v="917"/>
        <pc:sldMkLst>
          <pc:docMk/>
          <pc:sldMk cId="2250355271" sldId="271"/>
        </pc:sldMkLst>
        <pc:spChg chg="mod">
          <ac:chgData name="George Wright" userId="31f3b7380d9e0b46" providerId="LiveId" clId="{DD1BD9AB-5152-4597-8696-025A7A4AD926}" dt="2022-07-29T21:06:00.651" v="832" actId="20577"/>
          <ac:spMkLst>
            <pc:docMk/>
            <pc:sldMk cId="2250355271" sldId="271"/>
            <ac:spMk id="2" creationId="{7F022BCD-4CFF-F8EF-7429-874300A1F8A9}"/>
          </ac:spMkLst>
        </pc:spChg>
        <pc:spChg chg="del mod">
          <ac:chgData name="George Wright" userId="31f3b7380d9e0b46" providerId="LiveId" clId="{DD1BD9AB-5152-4597-8696-025A7A4AD926}" dt="2022-07-29T21:06:06.520" v="834" actId="478"/>
          <ac:spMkLst>
            <pc:docMk/>
            <pc:sldMk cId="2250355271" sldId="271"/>
            <ac:spMk id="3" creationId="{1C976D13-13DE-BA57-0796-5D98FA62C115}"/>
          </ac:spMkLst>
        </pc:spChg>
        <pc:picChg chg="add del mod">
          <ac:chgData name="George Wright" userId="31f3b7380d9e0b46" providerId="LiveId" clId="{DD1BD9AB-5152-4597-8696-025A7A4AD926}" dt="2022-07-29T21:06:32.778" v="841" actId="931"/>
          <ac:picMkLst>
            <pc:docMk/>
            <pc:sldMk cId="2250355271" sldId="271"/>
            <ac:picMk id="5" creationId="{B8E08E6D-570D-FB71-1CBA-58052CCB0851}"/>
          </ac:picMkLst>
        </pc:picChg>
        <pc:picChg chg="add mod">
          <ac:chgData name="George Wright" userId="31f3b7380d9e0b46" providerId="LiveId" clId="{DD1BD9AB-5152-4597-8696-025A7A4AD926}" dt="2022-07-29T21:07:58.813" v="847" actId="1076"/>
          <ac:picMkLst>
            <pc:docMk/>
            <pc:sldMk cId="2250355271" sldId="271"/>
            <ac:picMk id="7" creationId="{33BF255E-54B8-3E52-8814-27A8083B69E4}"/>
          </ac:picMkLst>
        </pc:picChg>
      </pc:sldChg>
      <pc:sldChg chg="new del">
        <pc:chgData name="George Wright" userId="31f3b7380d9e0b46" providerId="LiveId" clId="{DD1BD9AB-5152-4597-8696-025A7A4AD926}" dt="2022-07-29T21:08:20.145" v="848" actId="2696"/>
        <pc:sldMkLst>
          <pc:docMk/>
          <pc:sldMk cId="2821178611" sldId="272"/>
        </pc:sldMkLst>
      </pc:sldChg>
      <pc:sldChg chg="addSp delSp modSp new mod ord">
        <pc:chgData name="George Wright" userId="31f3b7380d9e0b46" providerId="LiveId" clId="{DD1BD9AB-5152-4597-8696-025A7A4AD926}" dt="2022-07-29T21:20:09.704" v="915"/>
        <pc:sldMkLst>
          <pc:docMk/>
          <pc:sldMk cId="2435564254" sldId="273"/>
        </pc:sldMkLst>
        <pc:spChg chg="mod">
          <ac:chgData name="George Wright" userId="31f3b7380d9e0b46" providerId="LiveId" clId="{DD1BD9AB-5152-4597-8696-025A7A4AD926}" dt="2022-07-29T21:17:00.436" v="899" actId="122"/>
          <ac:spMkLst>
            <pc:docMk/>
            <pc:sldMk cId="2435564254" sldId="273"/>
            <ac:spMk id="2" creationId="{0BF47D29-6256-7C63-9968-E1C115CF589A}"/>
          </ac:spMkLst>
        </pc:spChg>
        <pc:spChg chg="del mod">
          <ac:chgData name="George Wright" userId="31f3b7380d9e0b46" providerId="LiveId" clId="{DD1BD9AB-5152-4597-8696-025A7A4AD926}" dt="2022-07-29T21:17:04.663" v="901" actId="478"/>
          <ac:spMkLst>
            <pc:docMk/>
            <pc:sldMk cId="2435564254" sldId="273"/>
            <ac:spMk id="3" creationId="{92E4FFB3-873C-5132-A834-E926D749DC9A}"/>
          </ac:spMkLst>
        </pc:spChg>
        <pc:picChg chg="add mod">
          <ac:chgData name="George Wright" userId="31f3b7380d9e0b46" providerId="LiveId" clId="{DD1BD9AB-5152-4597-8696-025A7A4AD926}" dt="2022-07-29T21:17:37.922" v="907" actId="1076"/>
          <ac:picMkLst>
            <pc:docMk/>
            <pc:sldMk cId="2435564254" sldId="273"/>
            <ac:picMk id="5" creationId="{3DBADB6F-67C7-61E8-D306-74FEA66ECAA6}"/>
          </ac:picMkLst>
        </pc:picChg>
      </pc:sldChg>
      <pc:sldChg chg="new del">
        <pc:chgData name="George Wright" userId="31f3b7380d9e0b46" providerId="LiveId" clId="{DD1BD9AB-5152-4597-8696-025A7A4AD926}" dt="2022-07-29T21:05:20.641" v="815" actId="2696"/>
        <pc:sldMkLst>
          <pc:docMk/>
          <pc:sldMk cId="1642699884" sldId="274"/>
        </pc:sldMkLst>
      </pc:sldChg>
      <pc:sldChg chg="new del">
        <pc:chgData name="George Wright" userId="31f3b7380d9e0b46" providerId="LiveId" clId="{DD1BD9AB-5152-4597-8696-025A7A4AD926}" dt="2022-07-29T21:08:25.878" v="849" actId="2696"/>
        <pc:sldMkLst>
          <pc:docMk/>
          <pc:sldMk cId="3810069964" sldId="275"/>
        </pc:sldMkLst>
      </pc:sldChg>
      <pc:sldChg chg="addSp delSp modSp new mod">
        <pc:chgData name="George Wright" userId="31f3b7380d9e0b46" providerId="LiveId" clId="{DD1BD9AB-5152-4597-8696-025A7A4AD926}" dt="2022-07-29T21:24:30.723" v="925" actId="1076"/>
        <pc:sldMkLst>
          <pc:docMk/>
          <pc:sldMk cId="1539624727" sldId="276"/>
        </pc:sldMkLst>
        <pc:spChg chg="mod">
          <ac:chgData name="George Wright" userId="31f3b7380d9e0b46" providerId="LiveId" clId="{DD1BD9AB-5152-4597-8696-025A7A4AD926}" dt="2022-07-29T21:19:35.040" v="911" actId="122"/>
          <ac:spMkLst>
            <pc:docMk/>
            <pc:sldMk cId="1539624727" sldId="276"/>
            <ac:spMk id="2" creationId="{6CFE1C5E-5455-A3FF-2091-16153E4465A2}"/>
          </ac:spMkLst>
        </pc:spChg>
        <pc:spChg chg="del mod">
          <ac:chgData name="George Wright" userId="31f3b7380d9e0b46" providerId="LiveId" clId="{DD1BD9AB-5152-4597-8696-025A7A4AD926}" dt="2022-07-29T21:19:41.888" v="913" actId="478"/>
          <ac:spMkLst>
            <pc:docMk/>
            <pc:sldMk cId="1539624727" sldId="276"/>
            <ac:spMk id="3" creationId="{7A06C843-1B83-21D2-3D3B-54B1E1FF79AE}"/>
          </ac:spMkLst>
        </pc:spChg>
        <pc:picChg chg="add mod">
          <ac:chgData name="George Wright" userId="31f3b7380d9e0b46" providerId="LiveId" clId="{DD1BD9AB-5152-4597-8696-025A7A4AD926}" dt="2022-07-29T21:24:30.723" v="925" actId="1076"/>
          <ac:picMkLst>
            <pc:docMk/>
            <pc:sldMk cId="1539624727" sldId="276"/>
            <ac:picMk id="5" creationId="{1A185E87-6978-95AA-7560-FB75E66225A1}"/>
          </ac:picMkLst>
        </pc:picChg>
      </pc:sldChg>
      <pc:sldChg chg="modSp new del mod">
        <pc:chgData name="George Wright" userId="31f3b7380d9e0b46" providerId="LiveId" clId="{DD1BD9AB-5152-4597-8696-025A7A4AD926}" dt="2022-07-29T21:23:31.273" v="924" actId="2696"/>
        <pc:sldMkLst>
          <pc:docMk/>
          <pc:sldMk cId="2870270231" sldId="277"/>
        </pc:sldMkLst>
        <pc:spChg chg="mod">
          <ac:chgData name="George Wright" userId="31f3b7380d9e0b46" providerId="LiveId" clId="{DD1BD9AB-5152-4597-8696-025A7A4AD926}" dt="2022-07-29T21:02:49.484" v="814" actId="20577"/>
          <ac:spMkLst>
            <pc:docMk/>
            <pc:sldMk cId="2870270231" sldId="277"/>
            <ac:spMk id="2" creationId="{114DA903-04E9-91CD-3345-D467F3E8904C}"/>
          </ac:spMkLst>
        </pc:spChg>
      </pc:sldChg>
      <pc:sldChg chg="addSp delSp modSp new mod">
        <pc:chgData name="George Wright" userId="31f3b7380d9e0b46" providerId="LiveId" clId="{DD1BD9AB-5152-4597-8696-025A7A4AD926}" dt="2022-07-30T18:33:16.893" v="1073" actId="1076"/>
        <pc:sldMkLst>
          <pc:docMk/>
          <pc:sldMk cId="4051420478" sldId="278"/>
        </pc:sldMkLst>
        <pc:spChg chg="mod">
          <ac:chgData name="George Wright" userId="31f3b7380d9e0b46" providerId="LiveId" clId="{DD1BD9AB-5152-4597-8696-025A7A4AD926}" dt="2022-07-30T18:32:42.965" v="1068" actId="20577"/>
          <ac:spMkLst>
            <pc:docMk/>
            <pc:sldMk cId="4051420478" sldId="278"/>
            <ac:spMk id="2" creationId="{C0233C0E-09F4-EBC2-633D-9EE8D1D13D1F}"/>
          </ac:spMkLst>
        </pc:spChg>
        <pc:spChg chg="del mod">
          <ac:chgData name="George Wright" userId="31f3b7380d9e0b46" providerId="LiveId" clId="{DD1BD9AB-5152-4597-8696-025A7A4AD926}" dt="2022-07-29T21:10:10.269" v="886" actId="478"/>
          <ac:spMkLst>
            <pc:docMk/>
            <pc:sldMk cId="4051420478" sldId="278"/>
            <ac:spMk id="3" creationId="{90426E76-2722-0EBC-A211-283FDA8F881F}"/>
          </ac:spMkLst>
        </pc:spChg>
        <pc:picChg chg="add mod">
          <ac:chgData name="George Wright" userId="31f3b7380d9e0b46" providerId="LiveId" clId="{DD1BD9AB-5152-4597-8696-025A7A4AD926}" dt="2022-07-30T18:33:16.893" v="1073" actId="1076"/>
          <ac:picMkLst>
            <pc:docMk/>
            <pc:sldMk cId="4051420478" sldId="278"/>
            <ac:picMk id="5" creationId="{AE1AFDED-0E19-7241-7F39-9492D9579AEC}"/>
          </ac:picMkLst>
        </pc:picChg>
      </pc:sldChg>
      <pc:sldChg chg="addSp delSp modSp new mod ord">
        <pc:chgData name="George Wright" userId="31f3b7380d9e0b46" providerId="LiveId" clId="{DD1BD9AB-5152-4597-8696-025A7A4AD926}" dt="2022-07-29T21:32:41.499" v="965" actId="1076"/>
        <pc:sldMkLst>
          <pc:docMk/>
          <pc:sldMk cId="981986714" sldId="279"/>
        </pc:sldMkLst>
        <pc:spChg chg="mod">
          <ac:chgData name="George Wright" userId="31f3b7380d9e0b46" providerId="LiveId" clId="{DD1BD9AB-5152-4597-8696-025A7A4AD926}" dt="2022-07-29T21:26:07.947" v="959" actId="122"/>
          <ac:spMkLst>
            <pc:docMk/>
            <pc:sldMk cId="981986714" sldId="279"/>
            <ac:spMk id="2" creationId="{DDA2903C-3CE9-193A-A29D-2410764E5C8C}"/>
          </ac:spMkLst>
        </pc:spChg>
        <pc:spChg chg="del mod">
          <ac:chgData name="George Wright" userId="31f3b7380d9e0b46" providerId="LiveId" clId="{DD1BD9AB-5152-4597-8696-025A7A4AD926}" dt="2022-07-29T21:26:15.684" v="961" actId="478"/>
          <ac:spMkLst>
            <pc:docMk/>
            <pc:sldMk cId="981986714" sldId="279"/>
            <ac:spMk id="3" creationId="{962005D8-3265-2AC5-1C04-DA2E1C3A6C34}"/>
          </ac:spMkLst>
        </pc:spChg>
        <pc:picChg chg="add mod">
          <ac:chgData name="George Wright" userId="31f3b7380d9e0b46" providerId="LiveId" clId="{DD1BD9AB-5152-4597-8696-025A7A4AD926}" dt="2022-07-29T21:32:41.499" v="965" actId="1076"/>
          <ac:picMkLst>
            <pc:docMk/>
            <pc:sldMk cId="981986714" sldId="279"/>
            <ac:picMk id="5" creationId="{6F7F2D17-A3D8-F2DE-A925-C6898D4735E2}"/>
          </ac:picMkLst>
        </pc:picChg>
      </pc:sldChg>
      <pc:sldChg chg="addSp delSp modSp new mod">
        <pc:chgData name="George Wright" userId="31f3b7380d9e0b46" providerId="LiveId" clId="{DD1BD9AB-5152-4597-8696-025A7A4AD926}" dt="2022-07-30T18:07:23.856" v="974" actId="1076"/>
        <pc:sldMkLst>
          <pc:docMk/>
          <pc:sldMk cId="4067218287" sldId="280"/>
        </pc:sldMkLst>
        <pc:spChg chg="mod">
          <ac:chgData name="George Wright" userId="31f3b7380d9e0b46" providerId="LiveId" clId="{DD1BD9AB-5152-4597-8696-025A7A4AD926}" dt="2022-07-29T21:24:53.024" v="939" actId="122"/>
          <ac:spMkLst>
            <pc:docMk/>
            <pc:sldMk cId="4067218287" sldId="280"/>
            <ac:spMk id="2" creationId="{422F8293-DC15-C166-2745-9331EDAEE930}"/>
          </ac:spMkLst>
        </pc:spChg>
        <pc:spChg chg="del mod">
          <ac:chgData name="George Wright" userId="31f3b7380d9e0b46" providerId="LiveId" clId="{DD1BD9AB-5152-4597-8696-025A7A4AD926}" dt="2022-07-29T21:24:58.833" v="941" actId="478"/>
          <ac:spMkLst>
            <pc:docMk/>
            <pc:sldMk cId="4067218287" sldId="280"/>
            <ac:spMk id="3" creationId="{528C99D3-1BAC-3B91-2AB3-FB54C690C060}"/>
          </ac:spMkLst>
        </pc:spChg>
        <pc:picChg chg="add del mod">
          <ac:chgData name="George Wright" userId="31f3b7380d9e0b46" providerId="LiveId" clId="{DD1BD9AB-5152-4597-8696-025A7A4AD926}" dt="2022-07-30T18:06:32.215" v="970" actId="931"/>
          <ac:picMkLst>
            <pc:docMk/>
            <pc:sldMk cId="4067218287" sldId="280"/>
            <ac:picMk id="5" creationId="{FD46C0B0-7AC5-C74F-F74F-4909BEF98861}"/>
          </ac:picMkLst>
        </pc:picChg>
        <pc:picChg chg="add mod">
          <ac:chgData name="George Wright" userId="31f3b7380d9e0b46" providerId="LiveId" clId="{DD1BD9AB-5152-4597-8696-025A7A4AD926}" dt="2022-07-30T18:07:23.856" v="974" actId="1076"/>
          <ac:picMkLst>
            <pc:docMk/>
            <pc:sldMk cId="4067218287" sldId="280"/>
            <ac:picMk id="7" creationId="{76C33E22-FB68-704F-8637-A98851F203AE}"/>
          </ac:picMkLst>
        </pc:picChg>
      </pc:sldChg>
      <pc:sldChg chg="addSp delSp modSp new mod">
        <pc:chgData name="George Wright" userId="31f3b7380d9e0b46" providerId="LiveId" clId="{DD1BD9AB-5152-4597-8696-025A7A4AD926}" dt="2022-07-30T18:22:00.111" v="1037" actId="1076"/>
        <pc:sldMkLst>
          <pc:docMk/>
          <pc:sldMk cId="3332453312" sldId="281"/>
        </pc:sldMkLst>
        <pc:spChg chg="mod">
          <ac:chgData name="George Wright" userId="31f3b7380d9e0b46" providerId="LiveId" clId="{DD1BD9AB-5152-4597-8696-025A7A4AD926}" dt="2022-07-30T18:21:22.216" v="1031" actId="122"/>
          <ac:spMkLst>
            <pc:docMk/>
            <pc:sldMk cId="3332453312" sldId="281"/>
            <ac:spMk id="2" creationId="{81C8D8AA-8A9F-FB87-3619-8C7B5CD17F3E}"/>
          </ac:spMkLst>
        </pc:spChg>
        <pc:spChg chg="del mod">
          <ac:chgData name="George Wright" userId="31f3b7380d9e0b46" providerId="LiveId" clId="{DD1BD9AB-5152-4597-8696-025A7A4AD926}" dt="2022-07-30T18:21:27.544" v="1033" actId="478"/>
          <ac:spMkLst>
            <pc:docMk/>
            <pc:sldMk cId="3332453312" sldId="281"/>
            <ac:spMk id="3" creationId="{2702FDAD-021A-0D09-3B58-66FDC4374694}"/>
          </ac:spMkLst>
        </pc:spChg>
        <pc:picChg chg="add mod">
          <ac:chgData name="George Wright" userId="31f3b7380d9e0b46" providerId="LiveId" clId="{DD1BD9AB-5152-4597-8696-025A7A4AD926}" dt="2022-07-30T18:22:00.111" v="1037" actId="1076"/>
          <ac:picMkLst>
            <pc:docMk/>
            <pc:sldMk cId="3332453312" sldId="281"/>
            <ac:picMk id="5" creationId="{037818B2-4C32-08D0-FFC6-4309C996A220}"/>
          </ac:picMkLst>
        </pc:picChg>
      </pc:sldChg>
      <pc:sldMasterChg chg="modSldLayout">
        <pc:chgData name="George Wright" userId="31f3b7380d9e0b46" providerId="LiveId" clId="{DD1BD9AB-5152-4597-8696-025A7A4AD926}" dt="2022-07-29T17:02:52.147" v="48" actId="2711"/>
        <pc:sldMasterMkLst>
          <pc:docMk/>
          <pc:sldMasterMk cId="1027307058" sldId="2147483648"/>
        </pc:sldMasterMkLst>
        <pc:sldLayoutChg chg="addSp delSp modSp mod">
          <pc:chgData name="George Wright" userId="31f3b7380d9e0b46" providerId="LiveId" clId="{DD1BD9AB-5152-4597-8696-025A7A4AD926}" dt="2022-07-29T16:51:58.564" v="24" actId="1076"/>
          <pc:sldLayoutMkLst>
            <pc:docMk/>
            <pc:sldMasterMk cId="1027307058" sldId="2147483648"/>
            <pc:sldLayoutMk cId="3862656020" sldId="2147483649"/>
          </pc:sldLayoutMkLst>
          <pc:spChg chg="mod">
            <ac:chgData name="George Wright" userId="31f3b7380d9e0b46" providerId="LiveId" clId="{DD1BD9AB-5152-4597-8696-025A7A4AD926}" dt="2022-07-29T16:50:08.382" v="14" actId="14100"/>
            <ac:spMkLst>
              <pc:docMk/>
              <pc:sldMasterMk cId="1027307058" sldId="2147483648"/>
              <pc:sldLayoutMk cId="3862656020" sldId="2147483649"/>
              <ac:spMk id="2" creationId="{3829DB6E-5C7C-61A1-750A-5340D635A9CF}"/>
            </ac:spMkLst>
          </pc:spChg>
          <pc:spChg chg="del mod">
            <ac:chgData name="George Wright" userId="31f3b7380d9e0b46" providerId="LiveId" clId="{DD1BD9AB-5152-4597-8696-025A7A4AD926}" dt="2022-07-29T16:50:29.859" v="18" actId="478"/>
            <ac:spMkLst>
              <pc:docMk/>
              <pc:sldMasterMk cId="1027307058" sldId="2147483648"/>
              <pc:sldLayoutMk cId="3862656020" sldId="2147483649"/>
              <ac:spMk id="3" creationId="{CB10FBB3-0CED-9473-494B-8FB7AE7C15AC}"/>
            </ac:spMkLst>
          </pc:spChg>
          <pc:picChg chg="add mod">
            <ac:chgData name="George Wright" userId="31f3b7380d9e0b46" providerId="LiveId" clId="{DD1BD9AB-5152-4597-8696-025A7A4AD926}" dt="2022-07-29T16:51:58.564" v="24" actId="1076"/>
            <ac:picMkLst>
              <pc:docMk/>
              <pc:sldMasterMk cId="1027307058" sldId="2147483648"/>
              <pc:sldLayoutMk cId="3862656020" sldId="2147483649"/>
              <ac:picMk id="8" creationId="{8D611651-E61A-45E9-A0C4-FD11FE0CE5FB}"/>
            </ac:picMkLst>
          </pc:picChg>
        </pc:sldLayoutChg>
        <pc:sldLayoutChg chg="modSp mod">
          <pc:chgData name="George Wright" userId="31f3b7380d9e0b46" providerId="LiveId" clId="{DD1BD9AB-5152-4597-8696-025A7A4AD926}" dt="2022-07-29T17:02:52.147" v="48" actId="2711"/>
          <pc:sldLayoutMkLst>
            <pc:docMk/>
            <pc:sldMasterMk cId="1027307058" sldId="2147483648"/>
            <pc:sldLayoutMk cId="1693106129" sldId="2147483650"/>
          </pc:sldLayoutMkLst>
          <pc:spChg chg="mod">
            <ac:chgData name="George Wright" userId="31f3b7380d9e0b46" providerId="LiveId" clId="{DD1BD9AB-5152-4597-8696-025A7A4AD926}" dt="2022-07-29T17:01:20.974" v="36" actId="2711"/>
            <ac:spMkLst>
              <pc:docMk/>
              <pc:sldMasterMk cId="1027307058" sldId="2147483648"/>
              <pc:sldLayoutMk cId="1693106129" sldId="2147483650"/>
              <ac:spMk id="2" creationId="{85229730-7D5D-CE84-CFC5-46E5A95F746B}"/>
            </ac:spMkLst>
          </pc:spChg>
          <pc:spChg chg="mod">
            <ac:chgData name="George Wright" userId="31f3b7380d9e0b46" providerId="LiveId" clId="{DD1BD9AB-5152-4597-8696-025A7A4AD926}" dt="2022-07-29T17:02:52.147" v="48" actId="2711"/>
            <ac:spMkLst>
              <pc:docMk/>
              <pc:sldMasterMk cId="1027307058" sldId="2147483648"/>
              <pc:sldLayoutMk cId="1693106129" sldId="2147483650"/>
              <ac:spMk id="3" creationId="{83C0F7C8-E611-6747-F3BB-00C3DA5596EE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A3CA5-A87A-4BD1-9CD8-8556BA99FF46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A9C32-20C7-4BB5-B2F5-80FD9DB54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98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WOL" TargetMode="External"/><Relationship Id="rId3" Type="http://schemas.openxmlformats.org/officeDocument/2006/relationships/hyperlink" Target="https://en.wikipedia.org/wiki/Heist_film" TargetMode="External"/><Relationship Id="rId7" Type="http://schemas.openxmlformats.org/officeDocument/2006/relationships/hyperlink" Target="https://en.wikipedia.org/wiki/GIs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Gulf_War" TargetMode="External"/><Relationship Id="rId5" Type="http://schemas.openxmlformats.org/officeDocument/2006/relationships/hyperlink" Target="https://en.wikipedia.org/wiki/Saddam_Hussein" TargetMode="External"/><Relationship Id="rId4" Type="http://schemas.openxmlformats.org/officeDocument/2006/relationships/hyperlink" Target="https://en.wikipedia.org/wiki/1991_uprisings_in_Iraq" TargetMode="External"/><Relationship Id="rId9" Type="http://schemas.openxmlformats.org/officeDocument/2006/relationships/hyperlink" Target="https://en.wikipedia.org/wiki/Nazi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0JFxhhJEYk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1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Dick Bellinger after shooting down MiG-21, 1966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NVA personnel unknown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Top Gun: 3.7 to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Top Gun: 13:1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kills are always exaggerated, losses always minimized (mis-attributed)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74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F-8 first flew in 1955; last time (U.S.) in 1970.</a:t>
            </a:r>
          </a:p>
          <a:p>
            <a:r>
              <a:rPr lang="en-US" dirty="0"/>
              <a:t>F-8 first </a:t>
            </a:r>
            <a:r>
              <a:rPr lang="en-US" dirty="0" err="1"/>
              <a:t>fewl</a:t>
            </a:r>
            <a:r>
              <a:rPr lang="en-US" dirty="0"/>
              <a:t> in 1958; last time (U.S.) in 1996.</a:t>
            </a:r>
          </a:p>
          <a:p>
            <a:r>
              <a:rPr lang="en-US" dirty="0"/>
              <a:t>Never flew 149164, but flew 149145 several 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65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 not find picture of original home, an Airstream trailer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63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team used mainframe computers to compare U.S. </a:t>
            </a:r>
            <a:r>
              <a:rPr lang="en-US" i="1" dirty="0"/>
              <a:t>vs.</a:t>
            </a:r>
            <a:r>
              <a:rPr lang="en-US" dirty="0"/>
              <a:t> Soviet aircraft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team went on to design the F-16 and the A-10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4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important component is maneuvering against dissimilar a/c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48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Patch weirdness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47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1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19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11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Search YouTube for  “Quentin Tarantino Top Gun Homosexuality”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Best is https://www.youtube.com/watch?v=OxzwfZ2Wa94&amp;t=3s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“… a story about a man’s struggle with his own homosexuality.”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84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TG and TG Maverick are blockbusters.  Cruise’s star power has revitalized the movie</a:t>
            </a:r>
          </a:p>
          <a:p>
            <a:r>
              <a:rPr lang="en-US" dirty="0"/>
              <a:t>Industry after covid shut down theaters.  This presentation will help you astonish</a:t>
            </a:r>
          </a:p>
          <a:p>
            <a:r>
              <a:rPr lang="en-US" dirty="0"/>
              <a:t>your friends and neighbors when you discuss the movies.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34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46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Clausewitz’s trinities: Power, Politics, Chance.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32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16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017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 haven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 metrics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12754-F6F1-50F6-12DF-06C7DD934073}"/>
              </a:ext>
            </a:extLst>
          </p:cNvPr>
          <p:cNvSpPr txBox="1"/>
          <p:nvPr/>
        </p:nvSpPr>
        <p:spPr>
          <a:xfrm>
            <a:off x="840740" y="5468620"/>
            <a:ext cx="36418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Loop: The US President and UK Prime Minister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fancy a war. But not everyone agrees that war is a good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thing. The US General Miller doesn't think so and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neither does the British Secretary of State for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Development, Simon Foster.</a:t>
            </a:r>
          </a:p>
        </p:txBody>
      </p:sp>
    </p:spTree>
    <p:extLst>
      <p:ext uri="{BB962C8B-B14F-4D97-AF65-F5344CB8AC3E}">
        <p14:creationId xmlns:p14="http://schemas.microsoft.com/office/powerpoint/2010/main" val="2837750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34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900" b="0" i="0" dirty="0">
                <a:solidFill>
                  <a:srgbClr val="181818"/>
                </a:solidFill>
                <a:effectLst/>
                <a:latin typeface="Merriweather" panose="00000500000000000000" pitchFamily="2" charset="0"/>
              </a:rPr>
              <a:t>“You go to war with the army you have, not the army you might want or wish to have at a later time.”</a:t>
            </a:r>
          </a:p>
          <a:p>
            <a:r>
              <a:rPr lang="en-US" sz="900" b="0" i="0" dirty="0">
                <a:solidFill>
                  <a:srgbClr val="181818"/>
                </a:solidFill>
                <a:effectLst/>
                <a:latin typeface="Merriweather" panose="00000500000000000000" pitchFamily="2" charset="0"/>
              </a:rPr>
              <a:t>― </a:t>
            </a:r>
            <a:r>
              <a:rPr lang="en-US" sz="900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Donald Rumsfeld</a:t>
            </a:r>
          </a:p>
          <a:p>
            <a:endParaRPr lang="en-US" sz="900" b="1" i="0" dirty="0"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Russia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Iranian drones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 munitions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Obsolete tanks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Ukraine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Javelins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ManPADs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HiMobArtyRocketSys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856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Lucky One: </a:t>
            </a:r>
            <a:r>
              <a:rPr 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A Marine travels to Louisiana after serving three tours in Iraq and searches for the unknown woman he believes was his good </a:t>
            </a:r>
            <a:r>
              <a:rPr lang="en-US" b="1" i="0" dirty="0">
                <a:solidFill>
                  <a:srgbClr val="767676"/>
                </a:solidFill>
                <a:effectLst/>
                <a:latin typeface="Roboto" panose="02000000000000000000" pitchFamily="2" charset="0"/>
              </a:rPr>
              <a:t>luck</a:t>
            </a:r>
            <a:r>
              <a:rPr 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 charm during the </a:t>
            </a:r>
            <a:r>
              <a:rPr lang="en-US" b="1" i="0" dirty="0">
                <a:solidFill>
                  <a:srgbClr val="767676"/>
                </a:solidFill>
                <a:effectLst/>
                <a:latin typeface="Roboto" panose="02000000000000000000" pitchFamily="2" charset="0"/>
              </a:rPr>
              <a:t>war.</a:t>
            </a:r>
          </a:p>
          <a:p>
            <a:endParaRPr lang="en-US" b="1" dirty="0">
              <a:solidFill>
                <a:srgbClr val="767676"/>
              </a:solidFill>
              <a:latin typeface="Roboto" panose="02000000000000000000" pitchFamily="2" charset="0"/>
            </a:endParaRPr>
          </a:p>
          <a:p>
            <a:r>
              <a:rPr lang="en-US" b="1" dirty="0">
                <a:solidFill>
                  <a:srgbClr val="767676"/>
                </a:solidFill>
                <a:latin typeface="Roboto" panose="02000000000000000000" pitchFamily="2" charset="0"/>
              </a:rPr>
              <a:t>Three Kings: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four American soldiers on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Heist film"/>
              </a:rPr>
              <a:t>gold heist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that takes place during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1991 uprisings in Iraq"/>
              </a:rPr>
              <a:t>1991 uprisings in Iraq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against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Saddam Hussein"/>
              </a:rPr>
              <a:t>Saddam Hussein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following the end of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Gulf War"/>
              </a:rPr>
              <a:t>Gulf War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1" i="0" dirty="0">
              <a:solidFill>
                <a:srgbClr val="767676"/>
              </a:solidFill>
              <a:effectLst/>
              <a:latin typeface="Roboto" panose="02000000000000000000" pitchFamily="2" charset="0"/>
            </a:endParaRPr>
          </a:p>
          <a:p>
            <a:endParaRPr lang="en-US" b="1" dirty="0">
              <a:solidFill>
                <a:srgbClr val="767676"/>
              </a:solidFill>
              <a:latin typeface="Roboto" panose="02000000000000000000" pitchFamily="2" charset="0"/>
            </a:endParaRPr>
          </a:p>
          <a:p>
            <a:r>
              <a:rPr lang="en-US" b="1" dirty="0">
                <a:solidFill>
                  <a:srgbClr val="767676"/>
                </a:solidFill>
                <a:latin typeface="Roboto" panose="02000000000000000000" pitchFamily="2" charset="0"/>
              </a:rPr>
              <a:t>Kelly’s Heroes: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motley crew of American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GIs"/>
              </a:rPr>
              <a:t>GIs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who go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AWOL"/>
              </a:rPr>
              <a:t>AWOL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order to rob a French bank, located behind German lines, of its stored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Nazi"/>
              </a:rPr>
              <a:t>Nazi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gold bars.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1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Flew in 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Multirole/multiservice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 manned a/c?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Helmet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BVR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 dogfighter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188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111111"/>
                </a:solidFill>
                <a:effectLst/>
                <a:latin typeface="segoe ui" panose="020B0502040204020203" pitchFamily="34" charset="0"/>
                <a:hlinkClick r:id="rId3" tooltip="View original video: Angel Has Fallen: A swarm of armed drones attack the President"/>
              </a:rPr>
              <a:t>Angel Has Fallen: A swarm of armed drones attack the President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28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38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Cost $4,400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About $132,000 in today’s dollars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only mahogany and silk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Powered by a 75hp v-8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81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Flying Fleet was the first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Hell Divers the second, note Wallace Beery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Mariners of the Sky was the worst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Pilot returns, wife has died leaving him a newborn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Pilot tries to conceal newborn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Hilarity ensues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Dive Bomber notable for epic drinking bouts between Flynn and Navy pilots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Man’s Navy included for Wallace Beery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Many WWII propaganda movies skipped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Bridges at </a:t>
            </a:r>
            <a:r>
              <a:rPr lang="en-US" dirty="0" err="1"/>
              <a:t>Toko</a:t>
            </a:r>
            <a:r>
              <a:rPr lang="en-US" dirty="0"/>
              <a:t>-Ri featured Mickey Rooney as Wallace Beery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28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Original claim: 10:1 victory/loss ratio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Better gun sight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Moving tail plane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Aggressive training at Nellis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Later revision: closer to 2:1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7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Apparently Gulf of Tonkin resolution was in preparation before the incident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LBJ said that for all he knew, the Navy was shooting at whales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84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 March 1965 until 2 November 1968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Limited because of fear of wider conflict with Chinese/Soviets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Closely managed from DC/Pentagon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Gradualism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Airfields off limits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Interservice rivalry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picture containing outdoor, plane, transport, air&#10;&#10;Description automatically generated">
            <a:extLst>
              <a:ext uri="{FF2B5EF4-FFF2-40B4-BE49-F238E27FC236}">
                <a16:creationId xmlns:a16="http://schemas.microsoft.com/office/drawing/2014/main" id="{CC2DCB6E-BDAE-8AE6-F72A-2E545BAB3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32" y="1717357"/>
            <a:ext cx="2884551" cy="193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3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fixed wing, key #1 was </a:t>
            </a:r>
            <a:r>
              <a:rPr lang="en-US" i="1" dirty="0"/>
              <a:t>only</a:t>
            </a:r>
            <a:r>
              <a:rPr lang="en-US" dirty="0"/>
              <a:t> the designated target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NVA airfields could not be engaged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NVA a/c on the ground could not be engaged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Key #2 was visual ID, lest you shoot down a friendly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9C32-20C7-4BB5-B2F5-80FD9DB540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90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DB6E-5C7C-61A1-750A-5340D635A9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804159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Top Gun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16A94-69EB-AB07-DD92-1C308C978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BE7-E636-4FB1-A927-862EA6FEBF09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D7732-00A5-30F4-687D-CC40B63B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E488-D3A0-7663-A720-3EA884C4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F4F-2AFD-43FD-9EB0-18D6BFF3251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8D611651-E61A-45E9-A0C4-FD11FE0CE5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910" y="2188739"/>
            <a:ext cx="4026179" cy="390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56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94284-A73A-2449-2BD9-807968A77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C33CCA-67DD-C7EB-30D3-6893A3BAE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BD6A4-ACD7-5D1F-8FA2-53C23F75E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BE7-E636-4FB1-A927-862EA6FEBF09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2B4C9-5822-A422-4BF9-B19F1C848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CC25C-9479-9034-C954-4AA13A98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F4F-2AFD-43FD-9EB0-18D6BFF32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3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C94F70-E17B-1C1E-90E0-D2306E893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DF6A1-D7F1-7AD8-D819-175A87EDF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B48BA-C53A-6B18-BF88-C1A71CB8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BE7-E636-4FB1-A927-862EA6FEBF09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1FE9A-A122-0759-2B1D-3769C6BCB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57917-5197-0C07-D4BE-6CFD1A477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F4F-2AFD-43FD-9EB0-18D6BFF32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05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29730-7D5D-CE84-CFC5-46E5A95F7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0F7C8-E611-6747-F3BB-00C3DA559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460"/>
            <a:ext cx="10515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E362-7FD4-17B4-0DC4-4BBD486B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BE7-E636-4FB1-A927-862EA6FEBF09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76D57-4714-3E45-3B59-D1416337E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DFD1A-3869-6316-CE1F-5F383CBF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F4F-2AFD-43FD-9EB0-18D6BFF32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06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2A17-1D4F-9F84-4A21-93DBB8188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45A9E-C316-3637-7708-02918B1FA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B9D17-70D3-BE04-397D-D695D8F7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BE7-E636-4FB1-A927-862EA6FEBF09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382E4-52D4-1E16-DA04-B516A1436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2C972-7228-AC36-33A7-1B61D13BB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F4F-2AFD-43FD-9EB0-18D6BFF32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44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A516-4E55-23EA-B406-0F3EBF462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1F73D-81CD-2139-9B0C-554AAED30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D7A52-778B-95A7-ECEB-1F00E688F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5101C-3E51-5BA3-9400-CEF60DDA2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BE7-E636-4FB1-A927-862EA6FEBF09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B3D66-1EA7-D7FB-86A9-95E6521C1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75873-4002-9742-DA85-497E99F75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F4F-2AFD-43FD-9EB0-18D6BFF32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46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1799-29DF-57A2-3CD8-D1EBD5F37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38AEB-C289-B0CF-BF45-B448D3B9B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4CB93-57B6-EFE6-48F8-3B0EE3E00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0EF8D-4883-A03B-9038-371541A96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0863D6-EAEF-9682-2D0E-E29AF4F12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BE606-6891-62B4-DBD6-F4EF811E9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BE7-E636-4FB1-A927-862EA6FEBF09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5F4FA8-97FA-09C3-399E-A09D0469F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A8ED81-0347-53E6-581F-D245291D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F4F-2AFD-43FD-9EB0-18D6BFF32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87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57AA-0584-4521-8C37-8F18E021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80B08-FB56-56ED-5F94-B18C732B1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BE7-E636-4FB1-A927-862EA6FEBF09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B5BAFC-3F40-7F24-1AAA-F93B28B26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2D10E-CCBE-8E45-3F55-A025B002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F4F-2AFD-43FD-9EB0-18D6BFF32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3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125E9-91D6-3647-F9B4-0E143AB4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BE7-E636-4FB1-A927-862EA6FEBF09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D2FDB-533C-450B-0F40-8234B3DBC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EEA54-02B9-EF34-6940-303BA83A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F4F-2AFD-43FD-9EB0-18D6BFF32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68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1133F-AC4D-ADBB-F17B-A3F1C1E7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576F7-F0D6-80CD-A456-20689880D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F721E-9DF5-BBC5-A27E-D8D71C397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89200-02D1-CA43-F084-14360D48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BE7-E636-4FB1-A927-862EA6FEBF09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9FBB4-DABB-67B5-82D9-673C93BC5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86BBB-2566-F503-00F7-C24F53E5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F4F-2AFD-43FD-9EB0-18D6BFF32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8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529A6-D1B4-6429-9A99-B2B8EE7AE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0248D-1331-88D5-5AE6-F1905FB72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FEBE7-04B5-0037-83EC-7E5032464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D0E08-D8DB-C2B4-793A-0973EE1E4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DBE7-E636-4FB1-A927-862EA6FEBF09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0636E-38D0-3B80-1823-98168BF7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DBAE1-14B1-F73C-490B-A3D186602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F4F-2AFD-43FD-9EB0-18D6BFF32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2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B5C7C-7B31-A24A-4A07-BACFDBE9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7D2E0-563E-D9DC-ED39-9B048F9DF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F6180-B9A6-9FBD-4031-26D3A2351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DDBE7-E636-4FB1-A927-862EA6FEBF09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5E058-A8A7-6E41-C7E1-5EFD02F2A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31841-C138-4C96-0FDE-149D45204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36F4F-2AFD-43FD-9EB0-18D6BFF32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0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gif"/><Relationship Id="rId4" Type="http://schemas.openxmlformats.org/officeDocument/2006/relationships/image" Target="../media/image4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662-9FD9-3484-CB05-827F14BE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Navy Air Movies and Aerial Combat</a:t>
            </a:r>
          </a:p>
        </p:txBody>
      </p:sp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06955DF0-5633-8B47-43C2-AE3AF34C6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24220"/>
            <a:ext cx="762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93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662-9FD9-3484-CB05-827F14BE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0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Victory/Loss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81DEF-380E-C1B2-EE7D-74CB1D0BC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09779"/>
            <a:ext cx="5188146" cy="3438442"/>
          </a:xfrm>
          <a:prstGeom prst="rect">
            <a:avLst/>
          </a:prstGeom>
        </p:spPr>
      </p:pic>
      <p:pic>
        <p:nvPicPr>
          <p:cNvPr id="7" name="Picture 6" descr="A picture containing outdoor, person, ground, military vehicle&#10;&#10;Description automatically generated">
            <a:extLst>
              <a:ext uri="{FF2B5EF4-FFF2-40B4-BE49-F238E27FC236}">
                <a16:creationId xmlns:a16="http://schemas.microsoft.com/office/drawing/2014/main" id="{03E6FCF4-C363-BAEF-6E18-78F7AC790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6" y="1709779"/>
            <a:ext cx="5131416" cy="34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80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49A92-67B7-31A2-FF85-6EFCCADD1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Meanwhile, Back in the States</a:t>
            </a:r>
          </a:p>
        </p:txBody>
      </p:sp>
      <p:pic>
        <p:nvPicPr>
          <p:cNvPr id="5" name="Picture 4" descr="A picture containing plane, ground, airplane, outdoor&#10;&#10;Description automatically generated">
            <a:extLst>
              <a:ext uri="{FF2B5EF4-FFF2-40B4-BE49-F238E27FC236}">
                <a16:creationId xmlns:a16="http://schemas.microsoft.com/office/drawing/2014/main" id="{2088B327-4737-2DD3-7952-E7A1DCAB0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28" y="1891215"/>
            <a:ext cx="4942343" cy="2720119"/>
          </a:xfrm>
          <a:prstGeom prst="rect">
            <a:avLst/>
          </a:prstGeom>
        </p:spPr>
      </p:pic>
      <p:pic>
        <p:nvPicPr>
          <p:cNvPr id="7" name="Picture 6" descr="A fighter jet taking off&#10;&#10;Description automatically generated with medium confidence">
            <a:extLst>
              <a:ext uri="{FF2B5EF4-FFF2-40B4-BE49-F238E27FC236}">
                <a16:creationId xmlns:a16="http://schemas.microsoft.com/office/drawing/2014/main" id="{D0D1B905-5EF7-2E70-44D7-BCD43504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436" y="1891215"/>
            <a:ext cx="4814369" cy="2720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296558-0BD3-373C-73D1-57382F2291D1}"/>
              </a:ext>
            </a:extLst>
          </p:cNvPr>
          <p:cNvSpPr txBox="1"/>
          <p:nvPr/>
        </p:nvSpPr>
        <p:spPr>
          <a:xfrm>
            <a:off x="2734857" y="5186254"/>
            <a:ext cx="1940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VF-124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F-8 Crusader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21795F-6209-D9D3-977D-EEB833337EBC}"/>
              </a:ext>
            </a:extLst>
          </p:cNvPr>
          <p:cNvSpPr txBox="1"/>
          <p:nvPr/>
        </p:nvSpPr>
        <p:spPr>
          <a:xfrm>
            <a:off x="7624702" y="5186254"/>
            <a:ext cx="2519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VF-121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F-4 Phantom</a:t>
            </a:r>
          </a:p>
        </p:txBody>
      </p:sp>
    </p:spTree>
    <p:extLst>
      <p:ext uri="{BB962C8B-B14F-4D97-AF65-F5344CB8AC3E}">
        <p14:creationId xmlns:p14="http://schemas.microsoft.com/office/powerpoint/2010/main" val="3722838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CDC51-B311-7B86-11A7-27070D1DA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Navy Fighter Weapons School, 1969</a:t>
            </a:r>
          </a:p>
        </p:txBody>
      </p:sp>
      <p:pic>
        <p:nvPicPr>
          <p:cNvPr id="5" name="Picture 4" descr="A picture containing sky, outdoor, empty&#10;&#10;Description automatically generated">
            <a:extLst>
              <a:ext uri="{FF2B5EF4-FFF2-40B4-BE49-F238E27FC236}">
                <a16:creationId xmlns:a16="http://schemas.microsoft.com/office/drawing/2014/main" id="{98D8BF12-4366-05DA-27FA-57F6BCD8B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221" y="1786207"/>
            <a:ext cx="6583558" cy="439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86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CDC51-B311-7B86-11A7-27070D1DA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Learning from the USAF</a:t>
            </a:r>
          </a:p>
        </p:txBody>
      </p:sp>
      <p:pic>
        <p:nvPicPr>
          <p:cNvPr id="16" name="Picture 15" descr="A picture containing text, person, outdoor, white&#10;&#10;Description automatically generated">
            <a:extLst>
              <a:ext uri="{FF2B5EF4-FFF2-40B4-BE49-F238E27FC236}">
                <a16:creationId xmlns:a16="http://schemas.microsoft.com/office/drawing/2014/main" id="{820446E4-4BA3-A25E-3D4C-8A4C41DFC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00" y="2181225"/>
            <a:ext cx="2644156" cy="2656175"/>
          </a:xfrm>
          <a:prstGeom prst="rect">
            <a:avLst/>
          </a:prstGeom>
        </p:spPr>
      </p:pic>
      <p:pic>
        <p:nvPicPr>
          <p:cNvPr id="18" name="Picture 17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CCE2723A-06C0-F30E-095F-7E165C580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37" y="2181225"/>
            <a:ext cx="2656175" cy="2656175"/>
          </a:xfrm>
          <a:prstGeom prst="rect">
            <a:avLst/>
          </a:prstGeom>
        </p:spPr>
      </p:pic>
      <p:pic>
        <p:nvPicPr>
          <p:cNvPr id="20" name="Picture 19" descr="A person standing at a podium&#10;&#10;Description automatically generated with medium confidence">
            <a:extLst>
              <a:ext uri="{FF2B5EF4-FFF2-40B4-BE49-F238E27FC236}">
                <a16:creationId xmlns:a16="http://schemas.microsoft.com/office/drawing/2014/main" id="{09B25B6C-507F-47FC-BE9B-5804631F0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81225"/>
            <a:ext cx="2656175" cy="26644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BEEEAA-CFF5-447A-E4E4-6C2F68AD39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969" y="2181226"/>
            <a:ext cx="2664476" cy="26644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1E93634-A1A1-792D-6F13-AD9CEA53BF08}"/>
              </a:ext>
            </a:extLst>
          </p:cNvPr>
          <p:cNvSpPr txBox="1"/>
          <p:nvPr/>
        </p:nvSpPr>
        <p:spPr>
          <a:xfrm>
            <a:off x="685597" y="4958605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Boyd, 1927--1997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BDE584-0F5B-B1D6-E55C-E3B62D187DDC}"/>
              </a:ext>
            </a:extLst>
          </p:cNvPr>
          <p:cNvSpPr txBox="1"/>
          <p:nvPr/>
        </p:nvSpPr>
        <p:spPr>
          <a:xfrm>
            <a:off x="3442071" y="4958605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Thomas Christie, 1934--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7E2EBF-EFA4-EC09-D22E-D247D4D2F121}"/>
              </a:ext>
            </a:extLst>
          </p:cNvPr>
          <p:cNvSpPr txBox="1"/>
          <p:nvPr/>
        </p:nvSpPr>
        <p:spPr>
          <a:xfrm>
            <a:off x="6178361" y="4966906"/>
            <a:ext cx="249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Pierre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1937--2021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E674F0-A211-903B-A0C4-056BF38DBD00}"/>
              </a:ext>
            </a:extLst>
          </p:cNvPr>
          <p:cNvSpPr txBox="1"/>
          <p:nvPr/>
        </p:nvSpPr>
        <p:spPr>
          <a:xfrm>
            <a:off x="9135243" y="4939173"/>
            <a:ext cx="24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Energy/Maneuverability</a:t>
            </a:r>
          </a:p>
        </p:txBody>
      </p:sp>
    </p:spTree>
    <p:extLst>
      <p:ext uri="{BB962C8B-B14F-4D97-AF65-F5344CB8AC3E}">
        <p14:creationId xmlns:p14="http://schemas.microsoft.com/office/powerpoint/2010/main" val="382726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B6869-AF67-457A-9601-97949A11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Course Content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CAF190C-C9D5-04C9-5180-023428DAD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118" y="2242379"/>
            <a:ext cx="5196043" cy="3211443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983F7C0-01F4-75CC-BAE4-320167A04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39" y="1619250"/>
            <a:ext cx="42895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60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C2A7-518D-D8D2-AA35-A069847F7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Back to the Movies</a:t>
            </a:r>
          </a:p>
        </p:txBody>
      </p:sp>
      <p:pic>
        <p:nvPicPr>
          <p:cNvPr id="5" name="Picture 4" descr="A person and person on a magazine cover&#10;&#10;Description automatically generated with low confidence">
            <a:extLst>
              <a:ext uri="{FF2B5EF4-FFF2-40B4-BE49-F238E27FC236}">
                <a16:creationId xmlns:a16="http://schemas.microsoft.com/office/drawing/2014/main" id="{5824529C-B68F-B230-F87B-7EBFAFF95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59" y="1556084"/>
            <a:ext cx="2869352" cy="4304028"/>
          </a:xfrm>
          <a:prstGeom prst="rect">
            <a:avLst/>
          </a:prstGeom>
        </p:spPr>
      </p:pic>
      <p:pic>
        <p:nvPicPr>
          <p:cNvPr id="4" name="Picture 3" descr="Text, calendar&#10;&#10;Description automatically generated">
            <a:extLst>
              <a:ext uri="{FF2B5EF4-FFF2-40B4-BE49-F238E27FC236}">
                <a16:creationId xmlns:a16="http://schemas.microsoft.com/office/drawing/2014/main" id="{9FD110B3-F08C-A70E-F7D5-5038ECC93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38" y="1556084"/>
            <a:ext cx="2926150" cy="4309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CF2ED-3FE8-3DE1-DCCE-B08137B39E70}"/>
              </a:ext>
            </a:extLst>
          </p:cNvPr>
          <p:cNvSpPr txBox="1"/>
          <p:nvPr/>
        </p:nvSpPr>
        <p:spPr>
          <a:xfrm>
            <a:off x="3721894" y="61864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4C2EC-5CCD-5ADC-0232-B8592B72FEC8}"/>
              </a:ext>
            </a:extLst>
          </p:cNvPr>
          <p:cNvSpPr txBox="1"/>
          <p:nvPr/>
        </p:nvSpPr>
        <p:spPr>
          <a:xfrm>
            <a:off x="8751094" y="62293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274059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8293-DC15-C166-2745-9331EDAE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Same: Porsches</a:t>
            </a:r>
          </a:p>
        </p:txBody>
      </p:sp>
      <p:pic>
        <p:nvPicPr>
          <p:cNvPr id="4" name="Picture 3" descr="A person standing next to a car&#10;&#10;Description automatically generated with medium confidence">
            <a:extLst>
              <a:ext uri="{FF2B5EF4-FFF2-40B4-BE49-F238E27FC236}">
                <a16:creationId xmlns:a16="http://schemas.microsoft.com/office/drawing/2014/main" id="{3788DAE8-858E-A840-843E-45366737E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" y="1571626"/>
            <a:ext cx="5514976" cy="2757488"/>
          </a:xfrm>
          <a:prstGeom prst="rect">
            <a:avLst/>
          </a:prstGeom>
        </p:spPr>
      </p:pic>
      <p:pic>
        <p:nvPicPr>
          <p:cNvPr id="6" name="Picture 5" descr="A person and person standing next to a car&#10;&#10;Description automatically generated with medium confidence">
            <a:extLst>
              <a:ext uri="{FF2B5EF4-FFF2-40B4-BE49-F238E27FC236}">
                <a16:creationId xmlns:a16="http://schemas.microsoft.com/office/drawing/2014/main" id="{18FFAFB8-EAFF-B1D4-59D9-18B8E753D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838" y="3355182"/>
            <a:ext cx="6145601" cy="30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18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CE00-ED1F-0C94-564A-919C8F231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Different: Ages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2FF290-9C60-36CA-09A5-BA1798032910}"/>
              </a:ext>
            </a:extLst>
          </p:cNvPr>
          <p:cNvGrpSpPr/>
          <p:nvPr/>
        </p:nvGrpSpPr>
        <p:grpSpPr>
          <a:xfrm>
            <a:off x="1157716" y="2397919"/>
            <a:ext cx="4495869" cy="2564844"/>
            <a:chOff x="1792809" y="1690688"/>
            <a:chExt cx="4495869" cy="25648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83BBB9A-C5E4-D93A-859D-E44D2B521597}"/>
                </a:ext>
              </a:extLst>
            </p:cNvPr>
            <p:cNvGrpSpPr/>
            <p:nvPr/>
          </p:nvGrpSpPr>
          <p:grpSpPr>
            <a:xfrm>
              <a:off x="1792809" y="1690688"/>
              <a:ext cx="4495869" cy="2106049"/>
              <a:chOff x="1792809" y="1690688"/>
              <a:chExt cx="4495869" cy="2106049"/>
            </a:xfrm>
          </p:grpSpPr>
          <p:pic>
            <p:nvPicPr>
              <p:cNvPr id="4" name="Picture 3" descr="A person wearing sunglasses&#10;&#10;Description automatically generated with medium confidence">
                <a:extLst>
                  <a:ext uri="{FF2B5EF4-FFF2-40B4-BE49-F238E27FC236}">
                    <a16:creationId xmlns:a16="http://schemas.microsoft.com/office/drawing/2014/main" id="{216C7694-3689-E77E-B372-E11148A61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2809" y="1690688"/>
                <a:ext cx="2107679" cy="2106049"/>
              </a:xfrm>
              <a:prstGeom prst="rect">
                <a:avLst/>
              </a:prstGeom>
            </p:spPr>
          </p:pic>
          <p:pic>
            <p:nvPicPr>
              <p:cNvPr id="7" name="Picture 6" descr="A person with blonde hair&#10;&#10;Description automatically generated with low confidence">
                <a:extLst>
                  <a:ext uri="{FF2B5EF4-FFF2-40B4-BE49-F238E27FC236}">
                    <a16:creationId xmlns:a16="http://schemas.microsoft.com/office/drawing/2014/main" id="{330D1A26-C261-E73E-D202-43D370A1D1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0999" y="1690704"/>
                <a:ext cx="2107679" cy="2106033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86F638-D825-FA84-8BB5-B1C7BBBF3BB6}"/>
                </a:ext>
              </a:extLst>
            </p:cNvPr>
            <p:cNvSpPr txBox="1"/>
            <p:nvPr/>
          </p:nvSpPr>
          <p:spPr>
            <a:xfrm>
              <a:off x="2637296" y="38862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7656F5-B292-94E6-8076-DF584CE253CA}"/>
                </a:ext>
              </a:extLst>
            </p:cNvPr>
            <p:cNvSpPr txBox="1"/>
            <p:nvPr/>
          </p:nvSpPr>
          <p:spPr>
            <a:xfrm>
              <a:off x="5025486" y="38862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8699B1-E829-7C09-D28D-B4945933ED95}"/>
              </a:ext>
            </a:extLst>
          </p:cNvPr>
          <p:cNvGrpSpPr/>
          <p:nvPr/>
        </p:nvGrpSpPr>
        <p:grpSpPr>
          <a:xfrm>
            <a:off x="6793041" y="2396289"/>
            <a:ext cx="4420942" cy="2566474"/>
            <a:chOff x="6593579" y="1689058"/>
            <a:chExt cx="4420942" cy="2566474"/>
          </a:xfrm>
        </p:grpSpPr>
        <p:pic>
          <p:nvPicPr>
            <p:cNvPr id="9" name="Picture 8" descr="A picture containing wall, person, indoor, person&#10;&#10;Description automatically generated">
              <a:extLst>
                <a:ext uri="{FF2B5EF4-FFF2-40B4-BE49-F238E27FC236}">
                  <a16:creationId xmlns:a16="http://schemas.microsoft.com/office/drawing/2014/main" id="{7C001EAD-9790-2D59-24C9-553C2163A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579" y="1690688"/>
              <a:ext cx="2107679" cy="2107679"/>
            </a:xfrm>
            <a:prstGeom prst="rect">
              <a:avLst/>
            </a:prstGeom>
          </p:spPr>
        </p:pic>
        <p:pic>
          <p:nvPicPr>
            <p:cNvPr id="11" name="Picture 10" descr="A person standing next to a car&#10;&#10;Description automatically generated with medium confidence">
              <a:extLst>
                <a:ext uri="{FF2B5EF4-FFF2-40B4-BE49-F238E27FC236}">
                  <a16:creationId xmlns:a16="http://schemas.microsoft.com/office/drawing/2014/main" id="{474DA8F5-D6CA-C77E-586D-9A317F3E7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6842" y="1689058"/>
              <a:ext cx="2107679" cy="210767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873E7-406A-C744-6825-C1D31C10ED62}"/>
                </a:ext>
              </a:extLst>
            </p:cNvPr>
            <p:cNvSpPr txBox="1"/>
            <p:nvPr/>
          </p:nvSpPr>
          <p:spPr>
            <a:xfrm>
              <a:off x="7438066" y="38862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EBCE5D-6F5C-473D-8197-8CA891069EF2}"/>
                </a:ext>
              </a:extLst>
            </p:cNvPr>
            <p:cNvSpPr txBox="1"/>
            <p:nvPr/>
          </p:nvSpPr>
          <p:spPr>
            <a:xfrm>
              <a:off x="9751329" y="38862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3701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22BCD-4CFF-F8EF-7429-874300A1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Different: Aircraft</a:t>
            </a:r>
          </a:p>
        </p:txBody>
      </p:sp>
      <p:pic>
        <p:nvPicPr>
          <p:cNvPr id="4" name="Picture 3" descr="A picture containing sky, plane, outdoor, airplane&#10;&#10;Description automatically generated">
            <a:extLst>
              <a:ext uri="{FF2B5EF4-FFF2-40B4-BE49-F238E27FC236}">
                <a16:creationId xmlns:a16="http://schemas.microsoft.com/office/drawing/2014/main" id="{48F31021-058C-A653-E92D-4F7BAEE23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07" y="2155031"/>
            <a:ext cx="9399985" cy="3759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0ED7E3-71CF-C7B6-6920-984A17786E3D}"/>
              </a:ext>
            </a:extLst>
          </p:cNvPr>
          <p:cNvSpPr txBox="1"/>
          <p:nvPr/>
        </p:nvSpPr>
        <p:spPr>
          <a:xfrm>
            <a:off x="7289761" y="607218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6C65EA-CAA4-8E70-DF13-B4831A21F4FF}"/>
              </a:ext>
            </a:extLst>
          </p:cNvPr>
          <p:cNvSpPr txBox="1"/>
          <p:nvPr/>
        </p:nvSpPr>
        <p:spPr>
          <a:xfrm>
            <a:off x="3814763" y="607218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F18</a:t>
            </a:r>
          </a:p>
        </p:txBody>
      </p:sp>
    </p:spTree>
    <p:extLst>
      <p:ext uri="{BB962C8B-B14F-4D97-AF65-F5344CB8AC3E}">
        <p14:creationId xmlns:p14="http://schemas.microsoft.com/office/powerpoint/2010/main" val="2250355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E1C5E-5455-A3FF-2091-16153E44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Really Different: Beach Volleyball</a:t>
            </a:r>
          </a:p>
        </p:txBody>
      </p:sp>
      <p:pic>
        <p:nvPicPr>
          <p:cNvPr id="4" name="Picture 3" descr="A couple of men posing for the camera&#10;&#10;Description automatically generated with low confidence">
            <a:extLst>
              <a:ext uri="{FF2B5EF4-FFF2-40B4-BE49-F238E27FC236}">
                <a16:creationId xmlns:a16="http://schemas.microsoft.com/office/drawing/2014/main" id="{BBD98B85-34EA-B05F-B0FB-55040D685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7905"/>
            <a:ext cx="5006127" cy="2366963"/>
          </a:xfrm>
          <a:prstGeom prst="rect">
            <a:avLst/>
          </a:prstGeom>
        </p:spPr>
      </p:pic>
      <p:pic>
        <p:nvPicPr>
          <p:cNvPr id="7" name="Picture 6" descr="A picture containing outdoor, beach, walking, carrying&#10;&#10;Description automatically generated">
            <a:extLst>
              <a:ext uri="{FF2B5EF4-FFF2-40B4-BE49-F238E27FC236}">
                <a16:creationId xmlns:a16="http://schemas.microsoft.com/office/drawing/2014/main" id="{3EA118AB-1F06-EB33-A5D1-BD93D117F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666" y="2297905"/>
            <a:ext cx="5002899" cy="236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24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662-9FD9-3484-CB05-827F14BE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Coming Attractions</a:t>
            </a:r>
          </a:p>
        </p:txBody>
      </p:sp>
      <p:pic>
        <p:nvPicPr>
          <p:cNvPr id="8" name="Picture 7" descr="Text, whiteboard&#10;&#10;Description automatically generated">
            <a:extLst>
              <a:ext uri="{FF2B5EF4-FFF2-40B4-BE49-F238E27FC236}">
                <a16:creationId xmlns:a16="http://schemas.microsoft.com/office/drawing/2014/main" id="{34FB07E2-CAD6-B3CD-1C14-4E67F6C8F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932" y="1990728"/>
            <a:ext cx="2578167" cy="34644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B0B902-9D65-1918-3D69-25A639066434}"/>
              </a:ext>
            </a:extLst>
          </p:cNvPr>
          <p:cNvSpPr txBox="1"/>
          <p:nvPr/>
        </p:nvSpPr>
        <p:spPr>
          <a:xfrm>
            <a:off x="5050631" y="2038820"/>
            <a:ext cx="57864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Originally a movie intro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a retirement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Gun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 movie-themed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with more substance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 look at the future</a:t>
            </a:r>
          </a:p>
        </p:txBody>
      </p:sp>
    </p:spTree>
    <p:extLst>
      <p:ext uri="{BB962C8B-B14F-4D97-AF65-F5344CB8AC3E}">
        <p14:creationId xmlns:p14="http://schemas.microsoft.com/office/powerpoint/2010/main" val="4215103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903C-3CE9-193A-A29D-2410764E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Afterthought: Why F18’s?</a:t>
            </a:r>
          </a:p>
        </p:txBody>
      </p:sp>
      <p:pic>
        <p:nvPicPr>
          <p:cNvPr id="4" name="Picture 3" descr="A picture containing sky, water, outdoor, blue&#10;&#10;Description automatically generated">
            <a:extLst>
              <a:ext uri="{FF2B5EF4-FFF2-40B4-BE49-F238E27FC236}">
                <a16:creationId xmlns:a16="http://schemas.microsoft.com/office/drawing/2014/main" id="{24066ECD-72CF-DD4C-B7A9-51FA1CA2F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750218"/>
            <a:ext cx="5497116" cy="3664744"/>
          </a:xfrm>
          <a:prstGeom prst="rect">
            <a:avLst/>
          </a:prstGeom>
        </p:spPr>
      </p:pic>
      <p:pic>
        <p:nvPicPr>
          <p:cNvPr id="7" name="Picture 6" descr="A jet flying over water&#10;&#10;Description automatically generated with low confidence">
            <a:extLst>
              <a:ext uri="{FF2B5EF4-FFF2-40B4-BE49-F238E27FC236}">
                <a16:creationId xmlns:a16="http://schemas.microsoft.com/office/drawing/2014/main" id="{D79C5BB0-B4CF-464F-5E11-D2D03B6B5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1" y="1750218"/>
            <a:ext cx="5497116" cy="3664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806E80-3C38-8C40-B8D4-B7BABE35EB3A}"/>
              </a:ext>
            </a:extLst>
          </p:cNvPr>
          <p:cNvSpPr txBox="1"/>
          <p:nvPr/>
        </p:nvSpPr>
        <p:spPr>
          <a:xfrm>
            <a:off x="2933467" y="5529263"/>
            <a:ext cx="63250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it’s entertainment!</a:t>
            </a:r>
          </a:p>
        </p:txBody>
      </p:sp>
    </p:spTree>
    <p:extLst>
      <p:ext uri="{BB962C8B-B14F-4D97-AF65-F5344CB8AC3E}">
        <p14:creationId xmlns:p14="http://schemas.microsoft.com/office/powerpoint/2010/main" val="981986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903C-3CE9-193A-A29D-2410764E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What’s going on here?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8CF77-94B1-43F1-28FF-66F697090ECF}"/>
              </a:ext>
            </a:extLst>
          </p:cNvPr>
          <p:cNvSpPr txBox="1"/>
          <p:nvPr/>
        </p:nvSpPr>
        <p:spPr>
          <a:xfrm>
            <a:off x="2682060" y="1681163"/>
            <a:ext cx="324236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 In the Movies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Tactics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Procurement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2E18D-8EB8-D26C-8535-5692F2CA7F5F}"/>
              </a:ext>
            </a:extLst>
          </p:cNvPr>
          <p:cNvSpPr txBox="1"/>
          <p:nvPr/>
        </p:nvSpPr>
        <p:spPr>
          <a:xfrm>
            <a:off x="6588178" y="1690688"/>
            <a:ext cx="2921762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 in Real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Tactics</a:t>
            </a:r>
          </a:p>
        </p:txBody>
      </p:sp>
      <p:pic>
        <p:nvPicPr>
          <p:cNvPr id="9" name="Picture 8" descr="A picture containing road, outdoor, blur&#10;&#10;Description automatically generated">
            <a:extLst>
              <a:ext uri="{FF2B5EF4-FFF2-40B4-BE49-F238E27FC236}">
                <a16:creationId xmlns:a16="http://schemas.microsoft.com/office/drawing/2014/main" id="{3FD7B31D-B03B-E845-C577-342608AD9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00" y="4545806"/>
            <a:ext cx="1947069" cy="1947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7B183F-B311-FDB9-8571-82034D2B4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705" y="4697571"/>
            <a:ext cx="1947069" cy="19470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96F169-7BAB-9B34-EB13-020864D8ECF9}"/>
              </a:ext>
            </a:extLst>
          </p:cNvPr>
          <p:cNvSpPr txBox="1"/>
          <p:nvPr/>
        </p:nvSpPr>
        <p:spPr>
          <a:xfrm>
            <a:off x="9701212" y="2392918"/>
            <a:ext cx="12681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Attitude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Luck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Corruption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5E8CC-093B-508A-A0FF-DFDEC9CECCEF}"/>
              </a:ext>
            </a:extLst>
          </p:cNvPr>
          <p:cNvSpPr txBox="1"/>
          <p:nvPr/>
        </p:nvSpPr>
        <p:spPr>
          <a:xfrm>
            <a:off x="8600920" y="2029242"/>
            <a:ext cx="12206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0" dirty="0">
                <a:latin typeface="+mj-lt"/>
              </a:rPr>
              <a:t>}{</a:t>
            </a:r>
          </a:p>
        </p:txBody>
      </p:sp>
    </p:spTree>
    <p:extLst>
      <p:ext uri="{BB962C8B-B14F-4D97-AF65-F5344CB8AC3E}">
        <p14:creationId xmlns:p14="http://schemas.microsoft.com/office/powerpoint/2010/main" val="3982419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903C-3CE9-193A-A29D-2410764E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Tactics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8CF77-94B1-43F1-28FF-66F697090ECF}"/>
              </a:ext>
            </a:extLst>
          </p:cNvPr>
          <p:cNvSpPr txBox="1"/>
          <p:nvPr/>
        </p:nvSpPr>
        <p:spPr>
          <a:xfrm>
            <a:off x="3632024" y="1376361"/>
            <a:ext cx="4927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Maneuver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Engagement</a:t>
            </a:r>
          </a:p>
        </p:txBody>
      </p:sp>
      <p:pic>
        <p:nvPicPr>
          <p:cNvPr id="4" name="Picture 3" descr="Two planes flying in the sky&#10;&#10;Description automatically generated with low confidence">
            <a:extLst>
              <a:ext uri="{FF2B5EF4-FFF2-40B4-BE49-F238E27FC236}">
                <a16:creationId xmlns:a16="http://schemas.microsoft.com/office/drawing/2014/main" id="{D8CFDEBB-78E9-B42C-E05A-6719A52E2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136" y="2240343"/>
            <a:ext cx="4681728" cy="412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09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903C-3CE9-193A-A29D-2410764E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Strategy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8CF77-94B1-43F1-28FF-66F697090ECF}"/>
              </a:ext>
            </a:extLst>
          </p:cNvPr>
          <p:cNvSpPr txBox="1"/>
          <p:nvPr/>
        </p:nvSpPr>
        <p:spPr>
          <a:xfrm>
            <a:off x="3632024" y="1376361"/>
            <a:ext cx="5186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Maneuver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Engagement</a:t>
            </a:r>
          </a:p>
        </p:txBody>
      </p:sp>
      <p:pic>
        <p:nvPicPr>
          <p:cNvPr id="6" name="Picture 5" descr="A 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545A648C-1A1D-9443-96D4-8917C1538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91" y="2096867"/>
            <a:ext cx="4283869" cy="42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71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903C-3CE9-193A-A29D-2410764E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Politics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8CF77-94B1-43F1-28FF-66F697090ECF}"/>
              </a:ext>
            </a:extLst>
          </p:cNvPr>
          <p:cNvSpPr txBox="1"/>
          <p:nvPr/>
        </p:nvSpPr>
        <p:spPr>
          <a:xfrm>
            <a:off x="4134565" y="1309002"/>
            <a:ext cx="3922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Limits on Engagement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B555D-3870-6617-2FC7-E56402D5B9C5}"/>
              </a:ext>
            </a:extLst>
          </p:cNvPr>
          <p:cNvSpPr txBox="1"/>
          <p:nvPr/>
        </p:nvSpPr>
        <p:spPr>
          <a:xfrm>
            <a:off x="7667688" y="2686037"/>
            <a:ext cx="38146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Seven Days in May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1964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Strangelove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1964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Wag the Dog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1997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Loop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2009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4118C213-8792-7123-A6F9-641327627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63" y="2389186"/>
            <a:ext cx="6366953" cy="271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82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903C-3CE9-193A-A29D-2410764E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8CF77-94B1-43F1-28FF-66F697090ECF}"/>
              </a:ext>
            </a:extLst>
          </p:cNvPr>
          <p:cNvSpPr txBox="1"/>
          <p:nvPr/>
        </p:nvSpPr>
        <p:spPr>
          <a:xfrm>
            <a:off x="4276431" y="1398300"/>
            <a:ext cx="3639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Engagement</a:t>
            </a:r>
          </a:p>
        </p:txBody>
      </p:sp>
      <p:pic>
        <p:nvPicPr>
          <p:cNvPr id="7" name="Picture 6" descr="A picture containing outdoor, rock, mountain, stone&#10;&#10;Description automatically generated">
            <a:extLst>
              <a:ext uri="{FF2B5EF4-FFF2-40B4-BE49-F238E27FC236}">
                <a16:creationId xmlns:a16="http://schemas.microsoft.com/office/drawing/2014/main" id="{BED1C861-D785-9D63-3B77-A8463BF7E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25" y="2303462"/>
            <a:ext cx="6012059" cy="33758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19EDEE-2619-F9EC-0C72-45710CA0FC4B}"/>
              </a:ext>
            </a:extLst>
          </p:cNvPr>
          <p:cNvSpPr txBox="1"/>
          <p:nvPr/>
        </p:nvSpPr>
        <p:spPr>
          <a:xfrm>
            <a:off x="6455047" y="5815002"/>
            <a:ext cx="409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40-Mile Russian Convoy Near Kyiv,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7642B-FDAE-BE48-2E2E-5C15D5098BED}"/>
              </a:ext>
            </a:extLst>
          </p:cNvPr>
          <p:cNvSpPr txBox="1"/>
          <p:nvPr/>
        </p:nvSpPr>
        <p:spPr>
          <a:xfrm>
            <a:off x="1052575" y="3114208"/>
            <a:ext cx="41056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Red Ball Express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1952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Zulu Dawn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1979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 Close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613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903C-3CE9-193A-A29D-2410764E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Procurement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8CF77-94B1-43F1-28FF-66F697090ECF}"/>
              </a:ext>
            </a:extLst>
          </p:cNvPr>
          <p:cNvSpPr txBox="1"/>
          <p:nvPr/>
        </p:nvSpPr>
        <p:spPr>
          <a:xfrm>
            <a:off x="4183361" y="1398300"/>
            <a:ext cx="3825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for Engagement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D5884C-07D4-E3C9-FFB0-05C053D3B397}"/>
              </a:ext>
            </a:extLst>
          </p:cNvPr>
          <p:cNvSpPr txBox="1"/>
          <p:nvPr/>
        </p:nvSpPr>
        <p:spPr>
          <a:xfrm>
            <a:off x="7003318" y="2921168"/>
            <a:ext cx="38109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Pentagon Wars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1998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couple of men in military uniforms&#10;&#10;Description automatically generated with low confidence">
            <a:extLst>
              <a:ext uri="{FF2B5EF4-FFF2-40B4-BE49-F238E27FC236}">
                <a16:creationId xmlns:a16="http://schemas.microsoft.com/office/drawing/2014/main" id="{E934A507-29AB-10CF-1C76-F05A55700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90802"/>
            <a:ext cx="45720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55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903C-3CE9-193A-A29D-2410764E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Factors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2E097-3157-22B3-5F9D-E5080B748A18}"/>
              </a:ext>
            </a:extLst>
          </p:cNvPr>
          <p:cNvSpPr txBox="1"/>
          <p:nvPr/>
        </p:nvSpPr>
        <p:spPr>
          <a:xfrm>
            <a:off x="2456445" y="1326357"/>
            <a:ext cx="7279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Intelligence, Training, Attitude, Luck, Corruption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219707-1272-B2DA-42C8-020C14BD45E4}"/>
              </a:ext>
            </a:extLst>
          </p:cNvPr>
          <p:cNvGrpSpPr/>
          <p:nvPr/>
        </p:nvGrpSpPr>
        <p:grpSpPr>
          <a:xfrm>
            <a:off x="5143260" y="2960205"/>
            <a:ext cx="1861132" cy="2202107"/>
            <a:chOff x="5143260" y="2960205"/>
            <a:chExt cx="1861132" cy="2202107"/>
          </a:xfrm>
        </p:grpSpPr>
        <p:pic>
          <p:nvPicPr>
            <p:cNvPr id="16" name="Picture 15" descr="A person wearing a hat&#10;&#10;Description automatically generated with medium confidence">
              <a:extLst>
                <a:ext uri="{FF2B5EF4-FFF2-40B4-BE49-F238E27FC236}">
                  <a16:creationId xmlns:a16="http://schemas.microsoft.com/office/drawing/2014/main" id="{F9993DEF-EF0C-B9A8-3FB1-F4BF3ED8D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260" y="2960205"/>
              <a:ext cx="1861132" cy="186113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87F704-47EB-57C8-4C6C-0C89104F3DA4}"/>
                </a:ext>
              </a:extLst>
            </p:cNvPr>
            <p:cNvSpPr txBox="1"/>
            <p:nvPr/>
          </p:nvSpPr>
          <p:spPr>
            <a:xfrm>
              <a:off x="5143260" y="4854535"/>
              <a:ext cx="1713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Red Baron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2008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6461C09-0213-ADDA-A21D-28F7D0BEEBC8}"/>
              </a:ext>
            </a:extLst>
          </p:cNvPr>
          <p:cNvGrpSpPr/>
          <p:nvPr/>
        </p:nvGrpSpPr>
        <p:grpSpPr>
          <a:xfrm>
            <a:off x="2715230" y="2600082"/>
            <a:ext cx="1882247" cy="2221255"/>
            <a:chOff x="2715230" y="2600082"/>
            <a:chExt cx="1882247" cy="2221255"/>
          </a:xfrm>
        </p:grpSpPr>
        <p:pic>
          <p:nvPicPr>
            <p:cNvPr id="14" name="Picture 13" descr="A person wearing a hat&#10;&#10;Description automatically generated with medium confidence">
              <a:extLst>
                <a:ext uri="{FF2B5EF4-FFF2-40B4-BE49-F238E27FC236}">
                  <a16:creationId xmlns:a16="http://schemas.microsoft.com/office/drawing/2014/main" id="{E60A7DFA-2A6F-43BE-710B-5616983A5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788" y="2600082"/>
              <a:ext cx="1861132" cy="186113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4410A5-0DC3-8F33-5DFF-5F470F3F0F19}"/>
                </a:ext>
              </a:extLst>
            </p:cNvPr>
            <p:cNvSpPr txBox="1"/>
            <p:nvPr/>
          </p:nvSpPr>
          <p:spPr>
            <a:xfrm>
              <a:off x="2715230" y="4513560"/>
              <a:ext cx="18822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 Metal Jacket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1987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95995A4-9BF2-8777-6DFE-6DEBFD341B54}"/>
              </a:ext>
            </a:extLst>
          </p:cNvPr>
          <p:cNvGrpSpPr/>
          <p:nvPr/>
        </p:nvGrpSpPr>
        <p:grpSpPr>
          <a:xfrm>
            <a:off x="7308161" y="3890771"/>
            <a:ext cx="1861132" cy="2221255"/>
            <a:chOff x="7308161" y="3890771"/>
            <a:chExt cx="1861132" cy="2221255"/>
          </a:xfrm>
        </p:grpSpPr>
        <p:pic>
          <p:nvPicPr>
            <p:cNvPr id="20" name="Picture 19" descr="A picture containing roulette&#10;&#10;Description automatically generated">
              <a:extLst>
                <a:ext uri="{FF2B5EF4-FFF2-40B4-BE49-F238E27FC236}">
                  <a16:creationId xmlns:a16="http://schemas.microsoft.com/office/drawing/2014/main" id="{F7E5C5D4-3E01-CBB2-9C7B-81CBECB41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161" y="3890771"/>
              <a:ext cx="1861132" cy="186113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F50982-1509-4B32-C229-074988F4E56F}"/>
                </a:ext>
              </a:extLst>
            </p:cNvPr>
            <p:cNvSpPr txBox="1"/>
            <p:nvPr/>
          </p:nvSpPr>
          <p:spPr>
            <a:xfrm>
              <a:off x="7408875" y="5804249"/>
              <a:ext cx="17604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Lucky One, 2012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DD247F-5AC6-2E92-35AA-4FC7535CDB7B}"/>
              </a:ext>
            </a:extLst>
          </p:cNvPr>
          <p:cNvGrpSpPr/>
          <p:nvPr/>
        </p:nvGrpSpPr>
        <p:grpSpPr>
          <a:xfrm>
            <a:off x="9585536" y="4513560"/>
            <a:ext cx="1861132" cy="2168909"/>
            <a:chOff x="9585536" y="4513560"/>
            <a:chExt cx="1861132" cy="2168909"/>
          </a:xfrm>
        </p:grpSpPr>
        <p:pic>
          <p:nvPicPr>
            <p:cNvPr id="18" name="Picture 1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F3DE9156-1735-91EA-A7F5-58FA0C623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5536" y="4513560"/>
              <a:ext cx="1861132" cy="186113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5566CE-07FE-508B-9A82-7B21E34AD542}"/>
                </a:ext>
              </a:extLst>
            </p:cNvPr>
            <p:cNvSpPr txBox="1"/>
            <p:nvPr/>
          </p:nvSpPr>
          <p:spPr>
            <a:xfrm>
              <a:off x="9752912" y="6374692"/>
              <a:ext cx="1526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Three Kings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1999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C051FC0-4B94-7754-1AB8-F72E4514DD86}"/>
              </a:ext>
            </a:extLst>
          </p:cNvPr>
          <p:cNvGrpSpPr/>
          <p:nvPr/>
        </p:nvGrpSpPr>
        <p:grpSpPr>
          <a:xfrm>
            <a:off x="481362" y="2029639"/>
            <a:ext cx="2089033" cy="2247429"/>
            <a:chOff x="481362" y="2029639"/>
            <a:chExt cx="2089033" cy="22474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DB0D6B-3B90-8BF8-30A3-EC8103D48BDC}"/>
                </a:ext>
              </a:extLst>
            </p:cNvPr>
            <p:cNvSpPr txBox="1"/>
            <p:nvPr/>
          </p:nvSpPr>
          <p:spPr>
            <a:xfrm>
              <a:off x="481362" y="3969291"/>
              <a:ext cx="2089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Imitation Game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2014</a:t>
              </a:r>
            </a:p>
          </p:txBody>
        </p:sp>
        <p:pic>
          <p:nvPicPr>
            <p:cNvPr id="33" name="Picture 32" descr="A person in a suit&#10;&#10;Description automatically generated with medium confidence">
              <a:extLst>
                <a:ext uri="{FF2B5EF4-FFF2-40B4-BE49-F238E27FC236}">
                  <a16:creationId xmlns:a16="http://schemas.microsoft.com/office/drawing/2014/main" id="{BC2A3BE5-0EA5-B432-A9D9-520E04318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887" y="2029639"/>
              <a:ext cx="1861132" cy="18611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9814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903C-3CE9-193A-A29D-2410764E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of Air Combat: F-35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671A3-66F0-438E-126B-1CD54CDD3563}"/>
              </a:ext>
            </a:extLst>
          </p:cNvPr>
          <p:cNvSpPr txBox="1"/>
          <p:nvPr/>
        </p:nvSpPr>
        <p:spPr>
          <a:xfrm>
            <a:off x="977291" y="1881277"/>
            <a:ext cx="5118709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Lockheed Martin Lightning 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flew in 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Multirole/multiservice (JSF)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Beyond visual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 dogfighter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Expensive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Movie: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Stealth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2005</a:t>
            </a:r>
          </a:p>
        </p:txBody>
      </p:sp>
      <p:pic>
        <p:nvPicPr>
          <p:cNvPr id="7" name="Picture 6" descr="A fighter jet flying over the ocean&#10;&#10;Description automatically generated with medium confidence">
            <a:extLst>
              <a:ext uri="{FF2B5EF4-FFF2-40B4-BE49-F238E27FC236}">
                <a16:creationId xmlns:a16="http://schemas.microsoft.com/office/drawing/2014/main" id="{69D961A3-8ADA-DBDE-FC1E-CF3226A4B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20" y="2062073"/>
            <a:ext cx="45148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74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903C-3CE9-193A-A29D-2410764E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of Air Combat: Drones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671A3-66F0-438E-126B-1CD54CDD3563}"/>
              </a:ext>
            </a:extLst>
          </p:cNvPr>
          <p:cNvSpPr txBox="1"/>
          <p:nvPr/>
        </p:nvSpPr>
        <p:spPr>
          <a:xfrm>
            <a:off x="6675775" y="1913513"/>
            <a:ext cx="45450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Atomics MQ-9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weak link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saving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G’s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pilot losses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of prestige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Control/autonomous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Ethics</a:t>
            </a:r>
          </a:p>
        </p:txBody>
      </p:sp>
      <p:pic>
        <p:nvPicPr>
          <p:cNvPr id="6" name="Picture 5" descr="A picture containing sky, mountain, outdoor, plane&#10;&#10;Description automatically generated">
            <a:extLst>
              <a:ext uri="{FF2B5EF4-FFF2-40B4-BE49-F238E27FC236}">
                <a16:creationId xmlns:a16="http://schemas.microsoft.com/office/drawing/2014/main" id="{DD3A27AD-0705-2058-E45E-9BE4A8178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98" y="1969294"/>
            <a:ext cx="4939064" cy="30720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546C62-F16A-5CD3-0EA1-72E75F69FA53}"/>
              </a:ext>
            </a:extLst>
          </p:cNvPr>
          <p:cNvSpPr txBox="1"/>
          <p:nvPr/>
        </p:nvSpPr>
        <p:spPr>
          <a:xfrm>
            <a:off x="6622256" y="4585930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Movie: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Kill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3503089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05B11-5329-DEBA-A3AE-0CDE47E7B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674" y="-11168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Where It All Started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314BBA60-CFEE-87D0-AB47-4FDE4AA88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826" y="1092170"/>
            <a:ext cx="4497297" cy="551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17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903C-3CE9-193A-A29D-2410764E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of Air Combat: Combat Drones</a:t>
            </a:r>
          </a:p>
        </p:txBody>
      </p:sp>
      <p:pic>
        <p:nvPicPr>
          <p:cNvPr id="5" name="Picture 4" descr="A picture containing floor, orange, aircraft&#10;&#10;Description automatically generated">
            <a:extLst>
              <a:ext uri="{FF2B5EF4-FFF2-40B4-BE49-F238E27FC236}">
                <a16:creationId xmlns:a16="http://schemas.microsoft.com/office/drawing/2014/main" id="{2B070F1F-F923-1774-99C1-BF513A52A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585" y="2592863"/>
            <a:ext cx="4393784" cy="2474119"/>
          </a:xfrm>
          <a:prstGeom prst="rect">
            <a:avLst/>
          </a:prstGeom>
        </p:spPr>
      </p:pic>
      <p:pic>
        <p:nvPicPr>
          <p:cNvPr id="8" name="Picture 7" descr="A jet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C4C8F44B-0BAD-26FA-AC17-E31E76713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566" y="2592863"/>
            <a:ext cx="3798222" cy="2477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31BC4C-CA64-107D-1CA8-C03803C97799}"/>
              </a:ext>
            </a:extLst>
          </p:cNvPr>
          <p:cNvSpPr txBox="1"/>
          <p:nvPr/>
        </p:nvSpPr>
        <p:spPr>
          <a:xfrm>
            <a:off x="1578858" y="5236369"/>
            <a:ext cx="335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Northrup Grumman X-47B,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63AD68-CCCD-3D22-71D5-18D538D3BC85}"/>
              </a:ext>
            </a:extLst>
          </p:cNvPr>
          <p:cNvSpPr txBox="1"/>
          <p:nvPr/>
        </p:nvSpPr>
        <p:spPr>
          <a:xfrm>
            <a:off x="7306454" y="5236369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Boeing Ghost Bat, 2021</a:t>
            </a:r>
          </a:p>
        </p:txBody>
      </p:sp>
    </p:spTree>
    <p:extLst>
      <p:ext uri="{BB962C8B-B14F-4D97-AF65-F5344CB8AC3E}">
        <p14:creationId xmlns:p14="http://schemas.microsoft.com/office/powerpoint/2010/main" val="1836006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903C-3CE9-193A-A29D-2410764E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of Air Combat: Swarms</a:t>
            </a:r>
          </a:p>
        </p:txBody>
      </p:sp>
      <p:pic>
        <p:nvPicPr>
          <p:cNvPr id="4" name="Picture 3" descr="A picture containing outdoor, sky&#10;&#10;Description automatically generated">
            <a:extLst>
              <a:ext uri="{FF2B5EF4-FFF2-40B4-BE49-F238E27FC236}">
                <a16:creationId xmlns:a16="http://schemas.microsoft.com/office/drawing/2014/main" id="{B7DC9D3A-AC7D-ADAC-5C32-E6E510664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18" y="2124457"/>
            <a:ext cx="4670427" cy="2629810"/>
          </a:xfrm>
          <a:prstGeom prst="rect">
            <a:avLst/>
          </a:prstGeom>
        </p:spPr>
      </p:pic>
      <p:pic>
        <p:nvPicPr>
          <p:cNvPr id="8" name="Picture 7" descr="A picture containing sky, red, aircraft, blue&#10;&#10;Description automatically generated">
            <a:extLst>
              <a:ext uri="{FF2B5EF4-FFF2-40B4-BE49-F238E27FC236}">
                <a16:creationId xmlns:a16="http://schemas.microsoft.com/office/drawing/2014/main" id="{1E88FF89-55F9-2687-232A-5EE954320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57" y="2114095"/>
            <a:ext cx="4688830" cy="26401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B9109E-7CAD-40D6-41FF-9BC430CCACD0}"/>
              </a:ext>
            </a:extLst>
          </p:cNvPr>
          <p:cNvSpPr txBox="1"/>
          <p:nvPr/>
        </p:nvSpPr>
        <p:spPr>
          <a:xfrm>
            <a:off x="3073377" y="5286017"/>
            <a:ext cx="6045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Movie: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Angel Has Fallen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1888607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E22E0D-98E9-D495-D1E3-D813BDDD512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80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/>
              <a:t>Chock ‘Em and Chain ‘Em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1265E46-4D9B-DCDC-514D-0D9193838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54" y="2671763"/>
            <a:ext cx="5804891" cy="28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4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5107D-255F-4BFB-6FDC-6AF067AA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9570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Birth of Navy Air, North Island, 1911</a:t>
            </a:r>
          </a:p>
        </p:txBody>
      </p:sp>
      <p:pic>
        <p:nvPicPr>
          <p:cNvPr id="5" name="Picture 4" descr="A picture containing text, water, outdoor, boat&#10;&#10;Description automatically generated">
            <a:extLst>
              <a:ext uri="{FF2B5EF4-FFF2-40B4-BE49-F238E27FC236}">
                <a16:creationId xmlns:a16="http://schemas.microsoft.com/office/drawing/2014/main" id="{74CC67BB-AFDF-33BF-7350-A9F7B50C3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58" y="1732251"/>
            <a:ext cx="5630883" cy="3847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461D9-E18F-F4E1-F33B-9D2DAEF04031}"/>
              </a:ext>
            </a:extLst>
          </p:cNvPr>
          <p:cNvSpPr txBox="1"/>
          <p:nvPr/>
        </p:nvSpPr>
        <p:spPr>
          <a:xfrm>
            <a:off x="4989645" y="5877289"/>
            <a:ext cx="2212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Curtiss A-1</a:t>
            </a:r>
          </a:p>
        </p:txBody>
      </p:sp>
    </p:spTree>
    <p:extLst>
      <p:ext uri="{BB962C8B-B14F-4D97-AF65-F5344CB8AC3E}">
        <p14:creationId xmlns:p14="http://schemas.microsoft.com/office/powerpoint/2010/main" val="298124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662-9FD9-3484-CB05-827F14BE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0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Navy Air Goes to the Movies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3FF9B5-EFCB-2C07-489D-0A63276B972B}"/>
              </a:ext>
            </a:extLst>
          </p:cNvPr>
          <p:cNvGrpSpPr/>
          <p:nvPr/>
        </p:nvGrpSpPr>
        <p:grpSpPr>
          <a:xfrm>
            <a:off x="1448642" y="1476589"/>
            <a:ext cx="9525336" cy="5303058"/>
            <a:chOff x="1448642" y="1262269"/>
            <a:chExt cx="9525336" cy="5303058"/>
          </a:xfrm>
        </p:grpSpPr>
        <p:pic>
          <p:nvPicPr>
            <p:cNvPr id="9" name="Picture 8" descr="Text, whiteboard&#10;&#10;Description automatically generated">
              <a:extLst>
                <a:ext uri="{FF2B5EF4-FFF2-40B4-BE49-F238E27FC236}">
                  <a16:creationId xmlns:a16="http://schemas.microsoft.com/office/drawing/2014/main" id="{BABC56A9-D52F-F1CC-C043-56E68A93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642" y="1268649"/>
              <a:ext cx="2905125" cy="2218682"/>
            </a:xfrm>
            <a:prstGeom prst="rect">
              <a:avLst/>
            </a:prstGeom>
          </p:spPr>
        </p:pic>
        <p:pic>
          <p:nvPicPr>
            <p:cNvPr id="12" name="Picture 11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FE5C42DC-D02A-D59A-E6AE-A683D8342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5614" y="1262269"/>
              <a:ext cx="2814611" cy="2110959"/>
            </a:xfrm>
            <a:prstGeom prst="rect">
              <a:avLst/>
            </a:prstGeom>
          </p:spPr>
        </p:pic>
        <p:pic>
          <p:nvPicPr>
            <p:cNvPr id="14" name="Picture 13" descr="Text&#10;&#10;Description automatically generated">
              <a:extLst>
                <a:ext uri="{FF2B5EF4-FFF2-40B4-BE49-F238E27FC236}">
                  <a16:creationId xmlns:a16="http://schemas.microsoft.com/office/drawing/2014/main" id="{C83771C2-55A5-3C36-2BE9-BBA86644D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367" y="1268649"/>
              <a:ext cx="2814611" cy="2110958"/>
            </a:xfrm>
            <a:prstGeom prst="rect">
              <a:avLst/>
            </a:prstGeom>
          </p:spPr>
        </p:pic>
        <p:pic>
          <p:nvPicPr>
            <p:cNvPr id="16" name="Picture 1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716594E-4E14-5B50-D0D1-35912BB70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841" y="4161366"/>
              <a:ext cx="2896199" cy="1953539"/>
            </a:xfrm>
            <a:prstGeom prst="rect">
              <a:avLst/>
            </a:prstGeom>
          </p:spPr>
        </p:pic>
        <p:pic>
          <p:nvPicPr>
            <p:cNvPr id="18" name="Picture 17" descr="A picture containing text, newspaper&#10;&#10;Description automatically generated">
              <a:extLst>
                <a:ext uri="{FF2B5EF4-FFF2-40B4-BE49-F238E27FC236}">
                  <a16:creationId xmlns:a16="http://schemas.microsoft.com/office/drawing/2014/main" id="{6331F06E-4D37-D0CE-9E7C-2114DCDAE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525" y="3965271"/>
              <a:ext cx="2761700" cy="2098673"/>
            </a:xfrm>
            <a:prstGeom prst="rect">
              <a:avLst/>
            </a:prstGeom>
          </p:spPr>
        </p:pic>
        <p:pic>
          <p:nvPicPr>
            <p:cNvPr id="20" name="Picture 19" descr="A picture containing text, book, dressed&#10;&#10;Description automatically generated">
              <a:extLst>
                <a:ext uri="{FF2B5EF4-FFF2-40B4-BE49-F238E27FC236}">
                  <a16:creationId xmlns:a16="http://schemas.microsoft.com/office/drawing/2014/main" id="{1D2FC9C6-2546-BEEA-9FAA-3B486566E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367" y="3980421"/>
              <a:ext cx="2677702" cy="213578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231B35-6B6F-98EB-B3AC-91A275E8170F}"/>
                </a:ext>
              </a:extLst>
            </p:cNvPr>
            <p:cNvSpPr txBox="1"/>
            <p:nvPr/>
          </p:nvSpPr>
          <p:spPr>
            <a:xfrm>
              <a:off x="2578038" y="356420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1929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B004C5-DBA7-390A-669E-05B5733295C0}"/>
                </a:ext>
              </a:extLst>
            </p:cNvPr>
            <p:cNvSpPr txBox="1"/>
            <p:nvPr/>
          </p:nvSpPr>
          <p:spPr>
            <a:xfrm>
              <a:off x="5772834" y="342900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1931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424B5C-53C0-AB22-B08D-D6C32D89E7D6}"/>
                </a:ext>
              </a:extLst>
            </p:cNvPr>
            <p:cNvSpPr txBox="1"/>
            <p:nvPr/>
          </p:nvSpPr>
          <p:spPr>
            <a:xfrm>
              <a:off x="9243506" y="342900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1936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59ED5B-4ED0-0D13-3E57-2F9A97DB06AA}"/>
                </a:ext>
              </a:extLst>
            </p:cNvPr>
            <p:cNvSpPr txBox="1"/>
            <p:nvPr/>
          </p:nvSpPr>
          <p:spPr>
            <a:xfrm>
              <a:off x="2649774" y="615807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1941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F1C3CB-0B1A-7C80-56A5-40F801CBDDC8}"/>
                </a:ext>
              </a:extLst>
            </p:cNvPr>
            <p:cNvSpPr txBox="1"/>
            <p:nvPr/>
          </p:nvSpPr>
          <p:spPr>
            <a:xfrm>
              <a:off x="5772834" y="61959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1945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731283-AC5A-1C86-ACD2-867897FC5A24}"/>
                </a:ext>
              </a:extLst>
            </p:cNvPr>
            <p:cNvSpPr txBox="1"/>
            <p:nvPr/>
          </p:nvSpPr>
          <p:spPr>
            <a:xfrm>
              <a:off x="9175052" y="616043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1954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2929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662-9FD9-3484-CB05-827F14BE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0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After the 40’s Came the 50’s</a:t>
            </a:r>
          </a:p>
        </p:txBody>
      </p:sp>
      <p:pic>
        <p:nvPicPr>
          <p:cNvPr id="5" name="Picture 4" descr="A couple of airplanes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562C30B4-B5EA-8E69-7038-FD850F3A0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13" y="1282036"/>
            <a:ext cx="7800974" cy="506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8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662-9FD9-3484-CB05-827F14BE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0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And the 60’s: Gulf of Tonkin</a:t>
            </a:r>
          </a:p>
        </p:txBody>
      </p:sp>
      <p:pic>
        <p:nvPicPr>
          <p:cNvPr id="5" name="Picture 4" descr="A picture containing text, person, person, indoor&#10;&#10;Description automatically generated">
            <a:extLst>
              <a:ext uri="{FF2B5EF4-FFF2-40B4-BE49-F238E27FC236}">
                <a16:creationId xmlns:a16="http://schemas.microsoft.com/office/drawing/2014/main" id="{FAA02B8E-3BCF-2C7C-9295-234CEA2CE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556" y="1570196"/>
            <a:ext cx="4818888" cy="438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B33A94-BECE-441F-FFD4-5EED6CA87D2B}"/>
              </a:ext>
            </a:extLst>
          </p:cNvPr>
          <p:cNvSpPr txBox="1"/>
          <p:nvPr/>
        </p:nvSpPr>
        <p:spPr>
          <a:xfrm>
            <a:off x="5769628" y="609494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1964</a:t>
            </a:r>
          </a:p>
        </p:txBody>
      </p:sp>
    </p:spTree>
    <p:extLst>
      <p:ext uri="{BB962C8B-B14F-4D97-AF65-F5344CB8AC3E}">
        <p14:creationId xmlns:p14="http://schemas.microsoft.com/office/powerpoint/2010/main" val="1246846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662-9FD9-3484-CB05-827F14BE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0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Rolling Thunder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6F5220-EAC9-815E-361C-A023830A66A6}"/>
              </a:ext>
            </a:extLst>
          </p:cNvPr>
          <p:cNvGrpSpPr/>
          <p:nvPr/>
        </p:nvGrpSpPr>
        <p:grpSpPr>
          <a:xfrm>
            <a:off x="700250" y="1714500"/>
            <a:ext cx="11144047" cy="3429000"/>
            <a:chOff x="700250" y="1714500"/>
            <a:chExt cx="11144047" cy="3429000"/>
          </a:xfrm>
        </p:grpSpPr>
        <p:pic>
          <p:nvPicPr>
            <p:cNvPr id="5" name="Picture 4" descr="A picture containing outdoor, plane, transport, air&#10;&#10;Description automatically generated">
              <a:extLst>
                <a:ext uri="{FF2B5EF4-FFF2-40B4-BE49-F238E27FC236}">
                  <a16:creationId xmlns:a16="http://schemas.microsoft.com/office/drawing/2014/main" id="{66EB0054-79FD-F002-0099-C7DCA213B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250" y="1714500"/>
              <a:ext cx="5105400" cy="3429000"/>
            </a:xfrm>
            <a:prstGeom prst="rect">
              <a:avLst/>
            </a:prstGeom>
          </p:spPr>
        </p:pic>
        <p:pic>
          <p:nvPicPr>
            <p:cNvPr id="9" name="Picture 8" descr="A group of airplanes flying in the sky&#10;&#10;Description automatically generated with low confidence">
              <a:extLst>
                <a:ext uri="{FF2B5EF4-FFF2-40B4-BE49-F238E27FC236}">
                  <a16:creationId xmlns:a16="http://schemas.microsoft.com/office/drawing/2014/main" id="{C46B465B-4ED5-A94F-34BE-69D94424B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907" y="1714500"/>
              <a:ext cx="5579390" cy="3429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9C34DBE-B166-C21A-1912-1C386F9DF0AA}"/>
              </a:ext>
            </a:extLst>
          </p:cNvPr>
          <p:cNvSpPr txBox="1"/>
          <p:nvPr/>
        </p:nvSpPr>
        <p:spPr>
          <a:xfrm>
            <a:off x="2403999" y="575786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MiG-15 and F-8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0C5A23-612C-09CE-F20E-EA97818C30C0}"/>
              </a:ext>
            </a:extLst>
          </p:cNvPr>
          <p:cNvSpPr txBox="1"/>
          <p:nvPr/>
        </p:nvSpPr>
        <p:spPr>
          <a:xfrm>
            <a:off x="8758237" y="5757863"/>
            <a:ext cx="69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A-6’s</a:t>
            </a:r>
          </a:p>
        </p:txBody>
      </p:sp>
    </p:spTree>
    <p:extLst>
      <p:ext uri="{BB962C8B-B14F-4D97-AF65-F5344CB8AC3E}">
        <p14:creationId xmlns:p14="http://schemas.microsoft.com/office/powerpoint/2010/main" val="51988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662-9FD9-3484-CB05-827F14BE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0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Rules of Engagement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C47AE67E-C9A7-5208-AED3-F8B738B8D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287" y="1281112"/>
            <a:ext cx="3699425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80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2715</TotalTime>
  <Words>1082</Words>
  <Application>Microsoft Office PowerPoint</Application>
  <PresentationFormat>Widescreen</PresentationFormat>
  <Paragraphs>248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Lato</vt:lpstr>
      <vt:lpstr>Merriweather</vt:lpstr>
      <vt:lpstr>Roboto</vt:lpstr>
      <vt:lpstr>segoe ui</vt:lpstr>
      <vt:lpstr>Times New Roman</vt:lpstr>
      <vt:lpstr>Office Theme</vt:lpstr>
      <vt:lpstr>Navy Air Movies and Aerial Combat</vt:lpstr>
      <vt:lpstr>Coming Attractions</vt:lpstr>
      <vt:lpstr>Where It All Started</vt:lpstr>
      <vt:lpstr>Birth of Navy Air, North Island, 1911</vt:lpstr>
      <vt:lpstr>Navy Air Goes to the Movies</vt:lpstr>
      <vt:lpstr>After the 40’s Came the 50’s</vt:lpstr>
      <vt:lpstr>And the 60’s: Gulf of Tonkin</vt:lpstr>
      <vt:lpstr>Rolling Thunder</vt:lpstr>
      <vt:lpstr>Rules of Engagement</vt:lpstr>
      <vt:lpstr>Victory/Loss Ratio</vt:lpstr>
      <vt:lpstr>Meanwhile, Back in the States</vt:lpstr>
      <vt:lpstr>Navy Fighter Weapons School, 1969</vt:lpstr>
      <vt:lpstr>Learning from the USAF</vt:lpstr>
      <vt:lpstr>Course Content</vt:lpstr>
      <vt:lpstr> Back to the Movies</vt:lpstr>
      <vt:lpstr>Same: Porsches</vt:lpstr>
      <vt:lpstr>Different: Ages</vt:lpstr>
      <vt:lpstr>Different: Aircraft</vt:lpstr>
      <vt:lpstr>Really Different: Beach Volleyball</vt:lpstr>
      <vt:lpstr>Afterthought: Why F18’s?</vt:lpstr>
      <vt:lpstr>What’s going on here?</vt:lpstr>
      <vt:lpstr>Tactics</vt:lpstr>
      <vt:lpstr>Strategy</vt:lpstr>
      <vt:lpstr>Politics</vt:lpstr>
      <vt:lpstr>Logistics</vt:lpstr>
      <vt:lpstr>Procurement</vt:lpstr>
      <vt:lpstr>Other Factors</vt:lpstr>
      <vt:lpstr>Future of Air Combat: F-35</vt:lpstr>
      <vt:lpstr>Future of Air Combat: Drones</vt:lpstr>
      <vt:lpstr>Future of Air Combat: Combat Drones</vt:lpstr>
      <vt:lpstr>Future of Air Combat: Swarms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Wright</dc:creator>
  <cp:lastModifiedBy>George Wright</cp:lastModifiedBy>
  <cp:revision>1</cp:revision>
  <dcterms:created xsi:type="dcterms:W3CDTF">2022-07-29T14:40:45Z</dcterms:created>
  <dcterms:modified xsi:type="dcterms:W3CDTF">2022-09-10T17:05:58Z</dcterms:modified>
</cp:coreProperties>
</file>